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notesSlides/notesSlide17.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wmf" ContentType="image/x-wmf"/>
  <Override PartName="/ppt/notesSlides/notesSlide18.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0" r:id="rId1"/>
    <p:sldMasterId id="2147483676" r:id="rId2"/>
    <p:sldMasterId id="2147483690" r:id="rId3"/>
    <p:sldMasterId id="2147483715" r:id="rId4"/>
    <p:sldMasterId id="2147483727" r:id="rId5"/>
    <p:sldMasterId id="2147483739" r:id="rId6"/>
    <p:sldMasterId id="2147483751" r:id="rId7"/>
    <p:sldMasterId id="2147483775" r:id="rId8"/>
    <p:sldMasterId id="2147483803" r:id="rId9"/>
    <p:sldMasterId id="2147483817" r:id="rId10"/>
    <p:sldMasterId id="2147483829" r:id="rId11"/>
  </p:sldMasterIdLst>
  <p:notesMasterIdLst>
    <p:notesMasterId r:id="rId64"/>
  </p:notesMasterIdLst>
  <p:handoutMasterIdLst>
    <p:handoutMasterId r:id="rId65"/>
  </p:handoutMasterIdLst>
  <p:sldIdLst>
    <p:sldId id="833" r:id="rId12"/>
    <p:sldId id="884" r:id="rId13"/>
    <p:sldId id="887" r:id="rId14"/>
    <p:sldId id="923" r:id="rId15"/>
    <p:sldId id="925" r:id="rId16"/>
    <p:sldId id="927" r:id="rId17"/>
    <p:sldId id="928" r:id="rId18"/>
    <p:sldId id="900" r:id="rId19"/>
    <p:sldId id="901" r:id="rId20"/>
    <p:sldId id="902" r:id="rId21"/>
    <p:sldId id="903" r:id="rId22"/>
    <p:sldId id="904" r:id="rId23"/>
    <p:sldId id="905" r:id="rId24"/>
    <p:sldId id="906" r:id="rId25"/>
    <p:sldId id="907" r:id="rId26"/>
    <p:sldId id="908" r:id="rId27"/>
    <p:sldId id="909" r:id="rId28"/>
    <p:sldId id="910" r:id="rId29"/>
    <p:sldId id="861" r:id="rId30"/>
    <p:sldId id="929" r:id="rId31"/>
    <p:sldId id="930" r:id="rId32"/>
    <p:sldId id="931" r:id="rId33"/>
    <p:sldId id="932" r:id="rId34"/>
    <p:sldId id="933" r:id="rId35"/>
    <p:sldId id="934" r:id="rId36"/>
    <p:sldId id="935" r:id="rId37"/>
    <p:sldId id="936" r:id="rId38"/>
    <p:sldId id="937" r:id="rId39"/>
    <p:sldId id="938" r:id="rId40"/>
    <p:sldId id="837" r:id="rId41"/>
    <p:sldId id="838" r:id="rId42"/>
    <p:sldId id="839" r:id="rId43"/>
    <p:sldId id="840" r:id="rId44"/>
    <p:sldId id="841" r:id="rId45"/>
    <p:sldId id="842" r:id="rId46"/>
    <p:sldId id="843" r:id="rId47"/>
    <p:sldId id="844" r:id="rId48"/>
    <p:sldId id="845" r:id="rId49"/>
    <p:sldId id="846" r:id="rId50"/>
    <p:sldId id="847" r:id="rId51"/>
    <p:sldId id="848" r:id="rId52"/>
    <p:sldId id="849" r:id="rId53"/>
    <p:sldId id="850" r:id="rId54"/>
    <p:sldId id="911" r:id="rId55"/>
    <p:sldId id="912" r:id="rId56"/>
    <p:sldId id="913" r:id="rId57"/>
    <p:sldId id="914" r:id="rId58"/>
    <p:sldId id="915" r:id="rId59"/>
    <p:sldId id="916" r:id="rId60"/>
    <p:sldId id="918" r:id="rId61"/>
    <p:sldId id="919" r:id="rId62"/>
    <p:sldId id="922" r:id="rId63"/>
  </p:sldIdLst>
  <p:sldSz cx="9144000" cy="6858000" type="letter"/>
  <p:notesSz cx="7010400" cy="9296400"/>
  <p:defaultTextStyle>
    <a:defPPr>
      <a:defRPr lang="en-US"/>
    </a:defPPr>
    <a:lvl1pPr algn="l" rtl="0" fontAlgn="base">
      <a:spcBef>
        <a:spcPct val="0"/>
      </a:spcBef>
      <a:spcAft>
        <a:spcPct val="0"/>
      </a:spcAft>
      <a:defRPr sz="1000" b="1" kern="1200">
        <a:solidFill>
          <a:schemeClr val="tx1"/>
        </a:solidFill>
        <a:latin typeface="Arial" charset="0"/>
        <a:ea typeface="+mn-ea"/>
        <a:cs typeface="+mn-cs"/>
      </a:defRPr>
    </a:lvl1pPr>
    <a:lvl2pPr marL="457200" algn="l" rtl="0" fontAlgn="base">
      <a:spcBef>
        <a:spcPct val="0"/>
      </a:spcBef>
      <a:spcAft>
        <a:spcPct val="0"/>
      </a:spcAft>
      <a:defRPr sz="1000" b="1" kern="1200">
        <a:solidFill>
          <a:schemeClr val="tx1"/>
        </a:solidFill>
        <a:latin typeface="Arial" charset="0"/>
        <a:ea typeface="+mn-ea"/>
        <a:cs typeface="+mn-cs"/>
      </a:defRPr>
    </a:lvl2pPr>
    <a:lvl3pPr marL="914400" algn="l" rtl="0" fontAlgn="base">
      <a:spcBef>
        <a:spcPct val="0"/>
      </a:spcBef>
      <a:spcAft>
        <a:spcPct val="0"/>
      </a:spcAft>
      <a:defRPr sz="1000" b="1" kern="1200">
        <a:solidFill>
          <a:schemeClr val="tx1"/>
        </a:solidFill>
        <a:latin typeface="Arial" charset="0"/>
        <a:ea typeface="+mn-ea"/>
        <a:cs typeface="+mn-cs"/>
      </a:defRPr>
    </a:lvl3pPr>
    <a:lvl4pPr marL="1371600" algn="l" rtl="0" fontAlgn="base">
      <a:spcBef>
        <a:spcPct val="0"/>
      </a:spcBef>
      <a:spcAft>
        <a:spcPct val="0"/>
      </a:spcAft>
      <a:defRPr sz="1000" b="1" kern="1200">
        <a:solidFill>
          <a:schemeClr val="tx1"/>
        </a:solidFill>
        <a:latin typeface="Arial" charset="0"/>
        <a:ea typeface="+mn-ea"/>
        <a:cs typeface="+mn-cs"/>
      </a:defRPr>
    </a:lvl4pPr>
    <a:lvl5pPr marL="1828800" algn="l" rtl="0" fontAlgn="base">
      <a:spcBef>
        <a:spcPct val="0"/>
      </a:spcBef>
      <a:spcAft>
        <a:spcPct val="0"/>
      </a:spcAft>
      <a:defRPr sz="1000" b="1" kern="1200">
        <a:solidFill>
          <a:schemeClr val="tx1"/>
        </a:solidFill>
        <a:latin typeface="Arial" charset="0"/>
        <a:ea typeface="+mn-ea"/>
        <a:cs typeface="+mn-cs"/>
      </a:defRPr>
    </a:lvl5pPr>
    <a:lvl6pPr marL="2286000" algn="l" defTabSz="914400" rtl="0" eaLnBrk="1" latinLnBrk="0" hangingPunct="1">
      <a:defRPr sz="1000" b="1" kern="1200">
        <a:solidFill>
          <a:schemeClr val="tx1"/>
        </a:solidFill>
        <a:latin typeface="Arial" charset="0"/>
        <a:ea typeface="+mn-ea"/>
        <a:cs typeface="+mn-cs"/>
      </a:defRPr>
    </a:lvl6pPr>
    <a:lvl7pPr marL="2743200" algn="l" defTabSz="914400" rtl="0" eaLnBrk="1" latinLnBrk="0" hangingPunct="1">
      <a:defRPr sz="1000" b="1" kern="1200">
        <a:solidFill>
          <a:schemeClr val="tx1"/>
        </a:solidFill>
        <a:latin typeface="Arial" charset="0"/>
        <a:ea typeface="+mn-ea"/>
        <a:cs typeface="+mn-cs"/>
      </a:defRPr>
    </a:lvl7pPr>
    <a:lvl8pPr marL="3200400" algn="l" defTabSz="914400" rtl="0" eaLnBrk="1" latinLnBrk="0" hangingPunct="1">
      <a:defRPr sz="1000" b="1" kern="1200">
        <a:solidFill>
          <a:schemeClr val="tx1"/>
        </a:solidFill>
        <a:latin typeface="Arial" charset="0"/>
        <a:ea typeface="+mn-ea"/>
        <a:cs typeface="+mn-cs"/>
      </a:defRPr>
    </a:lvl8pPr>
    <a:lvl9pPr marL="3657600" algn="l" defTabSz="914400" rtl="0" eaLnBrk="1" latinLnBrk="0" hangingPunct="1">
      <a:defRPr sz="10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E5CF"/>
    <a:srgbClr val="F9EAE8"/>
    <a:srgbClr val="003399"/>
    <a:srgbClr val="0033CC"/>
    <a:srgbClr val="DBB070"/>
    <a:srgbClr val="E5ACA3"/>
    <a:srgbClr val="FF0000"/>
    <a:srgbClr val="BFBFB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9554" autoAdjust="0"/>
    <p:restoredTop sz="89261" autoAdjust="0"/>
  </p:normalViewPr>
  <p:slideViewPr>
    <p:cSldViewPr snapToGrid="0">
      <p:cViewPr>
        <p:scale>
          <a:sx n="80" d="100"/>
          <a:sy n="80" d="100"/>
        </p:scale>
        <p:origin x="-109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3" d="100"/>
        <a:sy n="73" d="100"/>
      </p:scale>
      <p:origin x="0" y="0"/>
    </p:cViewPr>
  </p:sorterViewPr>
  <p:notesViewPr>
    <p:cSldViewPr snapToGrid="0">
      <p:cViewPr varScale="1">
        <p:scale>
          <a:sx n="66" d="100"/>
          <a:sy n="66" d="100"/>
        </p:scale>
        <p:origin x="0" y="0"/>
      </p:cViewPr>
      <p:guideLst/>
    </p:cSldViewPr>
  </p:notesViewPr>
  <p:gridSpacing cx="39327138" cy="3932713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slide" Target="slides/slide52.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slide" Target="slides/slide50.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viewProps" Target="view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6888" cy="463550"/>
          </a:xfrm>
          <a:prstGeom prst="rect">
            <a:avLst/>
          </a:prstGeom>
          <a:noFill/>
          <a:ln w="9525">
            <a:noFill/>
            <a:miter lim="800000"/>
            <a:headEnd/>
            <a:tailEnd/>
          </a:ln>
        </p:spPr>
        <p:txBody>
          <a:bodyPr vert="horz" wrap="square" lIns="93147" tIns="46574" rIns="93147" bIns="46574" numCol="1" anchor="t" anchorCtr="0" compatLnSpc="1">
            <a:prstTxWarp prst="textNoShape">
              <a:avLst/>
            </a:prstTxWarp>
          </a:bodyPr>
          <a:lstStyle>
            <a:lvl1pPr defTabSz="931863">
              <a:defRPr sz="1200" b="0">
                <a:latin typeface="Arial" pitchFamily="34" charset="0"/>
              </a:defRPr>
            </a:lvl1pPr>
          </a:lstStyle>
          <a:p>
            <a:pPr>
              <a:defRPr/>
            </a:pPr>
            <a:endParaRPr lang="en-US"/>
          </a:p>
        </p:txBody>
      </p:sp>
      <p:sp>
        <p:nvSpPr>
          <p:cNvPr id="57347" name="Rectangle 3"/>
          <p:cNvSpPr>
            <a:spLocks noGrp="1" noChangeArrowheads="1"/>
          </p:cNvSpPr>
          <p:nvPr>
            <p:ph type="dt" sz="quarter" idx="1"/>
          </p:nvPr>
        </p:nvSpPr>
        <p:spPr bwMode="auto">
          <a:xfrm>
            <a:off x="3971925" y="0"/>
            <a:ext cx="3036888" cy="463550"/>
          </a:xfrm>
          <a:prstGeom prst="rect">
            <a:avLst/>
          </a:prstGeom>
          <a:noFill/>
          <a:ln w="9525">
            <a:noFill/>
            <a:miter lim="800000"/>
            <a:headEnd/>
            <a:tailEnd/>
          </a:ln>
        </p:spPr>
        <p:txBody>
          <a:bodyPr vert="horz" wrap="square" lIns="93147" tIns="46574" rIns="93147" bIns="46574" numCol="1" anchor="t" anchorCtr="0" compatLnSpc="1">
            <a:prstTxWarp prst="textNoShape">
              <a:avLst/>
            </a:prstTxWarp>
          </a:bodyPr>
          <a:lstStyle>
            <a:lvl1pPr algn="r" defTabSz="931863">
              <a:defRPr sz="1200" b="0">
                <a:latin typeface="Arial" pitchFamily="34" charset="0"/>
              </a:defRPr>
            </a:lvl1pPr>
          </a:lstStyle>
          <a:p>
            <a:pPr>
              <a:defRPr/>
            </a:pPr>
            <a:endParaRPr lang="en-US"/>
          </a:p>
        </p:txBody>
      </p:sp>
      <p:sp>
        <p:nvSpPr>
          <p:cNvPr id="57348" name="Rectangle 4"/>
          <p:cNvSpPr>
            <a:spLocks noGrp="1" noChangeArrowheads="1"/>
          </p:cNvSpPr>
          <p:nvPr>
            <p:ph type="ftr" sz="quarter" idx="2"/>
          </p:nvPr>
        </p:nvSpPr>
        <p:spPr bwMode="auto">
          <a:xfrm>
            <a:off x="0" y="8831263"/>
            <a:ext cx="3036888" cy="463550"/>
          </a:xfrm>
          <a:prstGeom prst="rect">
            <a:avLst/>
          </a:prstGeom>
          <a:noFill/>
          <a:ln w="9525">
            <a:noFill/>
            <a:miter lim="800000"/>
            <a:headEnd/>
            <a:tailEnd/>
          </a:ln>
        </p:spPr>
        <p:txBody>
          <a:bodyPr vert="horz" wrap="square" lIns="93147" tIns="46574" rIns="93147" bIns="46574" numCol="1" anchor="b" anchorCtr="0" compatLnSpc="1">
            <a:prstTxWarp prst="textNoShape">
              <a:avLst/>
            </a:prstTxWarp>
          </a:bodyPr>
          <a:lstStyle>
            <a:lvl1pPr defTabSz="931863">
              <a:defRPr sz="1200" b="0">
                <a:latin typeface="Arial" pitchFamily="34" charset="0"/>
              </a:defRPr>
            </a:lvl1pPr>
          </a:lstStyle>
          <a:p>
            <a:pPr>
              <a:defRPr/>
            </a:pPr>
            <a:endParaRPr lang="en-US"/>
          </a:p>
        </p:txBody>
      </p:sp>
      <p:sp>
        <p:nvSpPr>
          <p:cNvPr id="57349" name="Rectangle 5"/>
          <p:cNvSpPr>
            <a:spLocks noGrp="1" noChangeArrowheads="1"/>
          </p:cNvSpPr>
          <p:nvPr>
            <p:ph type="sldNum" sz="quarter" idx="3"/>
          </p:nvPr>
        </p:nvSpPr>
        <p:spPr bwMode="auto">
          <a:xfrm>
            <a:off x="3971925" y="8831263"/>
            <a:ext cx="3036888" cy="463550"/>
          </a:xfrm>
          <a:prstGeom prst="rect">
            <a:avLst/>
          </a:prstGeom>
          <a:noFill/>
          <a:ln w="9525">
            <a:noFill/>
            <a:miter lim="800000"/>
            <a:headEnd/>
            <a:tailEnd/>
          </a:ln>
        </p:spPr>
        <p:txBody>
          <a:bodyPr vert="horz" wrap="square" lIns="93147" tIns="46574" rIns="93147" bIns="46574" numCol="1" anchor="b" anchorCtr="0" compatLnSpc="1">
            <a:prstTxWarp prst="textNoShape">
              <a:avLst/>
            </a:prstTxWarp>
          </a:bodyPr>
          <a:lstStyle>
            <a:lvl1pPr algn="r" defTabSz="931863">
              <a:defRPr sz="1200" b="0">
                <a:latin typeface="Arial" pitchFamily="34" charset="0"/>
              </a:defRPr>
            </a:lvl1pPr>
          </a:lstStyle>
          <a:p>
            <a:pPr>
              <a:defRPr/>
            </a:pPr>
            <a:fld id="{7759214C-DE50-42D9-860D-90699C86E782}"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3036888" cy="463550"/>
          </a:xfrm>
          <a:prstGeom prst="rect">
            <a:avLst/>
          </a:prstGeom>
          <a:noFill/>
          <a:ln w="9525">
            <a:noFill/>
            <a:miter lim="800000"/>
            <a:headEnd/>
            <a:tailEnd/>
          </a:ln>
        </p:spPr>
        <p:txBody>
          <a:bodyPr vert="horz" wrap="square" lIns="93147" tIns="46574" rIns="93147" bIns="46574" numCol="1" anchor="t" anchorCtr="0" compatLnSpc="1">
            <a:prstTxWarp prst="textNoShape">
              <a:avLst/>
            </a:prstTxWarp>
          </a:bodyPr>
          <a:lstStyle>
            <a:lvl1pPr defTabSz="931863">
              <a:defRPr sz="1200" b="0">
                <a:latin typeface="Arial" pitchFamily="34" charset="0"/>
              </a:defRPr>
            </a:lvl1pPr>
          </a:lstStyle>
          <a:p>
            <a:pPr>
              <a:defRPr/>
            </a:pPr>
            <a:endParaRPr lang="en-US"/>
          </a:p>
        </p:txBody>
      </p:sp>
      <p:sp>
        <p:nvSpPr>
          <p:cNvPr id="12291" name="Rectangle 3"/>
          <p:cNvSpPr>
            <a:spLocks noGrp="1" noChangeArrowheads="1"/>
          </p:cNvSpPr>
          <p:nvPr>
            <p:ph type="dt" idx="1"/>
          </p:nvPr>
        </p:nvSpPr>
        <p:spPr bwMode="auto">
          <a:xfrm>
            <a:off x="3971925" y="0"/>
            <a:ext cx="3036888" cy="463550"/>
          </a:xfrm>
          <a:prstGeom prst="rect">
            <a:avLst/>
          </a:prstGeom>
          <a:noFill/>
          <a:ln w="9525">
            <a:noFill/>
            <a:miter lim="800000"/>
            <a:headEnd/>
            <a:tailEnd/>
          </a:ln>
        </p:spPr>
        <p:txBody>
          <a:bodyPr vert="horz" wrap="square" lIns="93147" tIns="46574" rIns="93147" bIns="46574" numCol="1" anchor="t" anchorCtr="0" compatLnSpc="1">
            <a:prstTxWarp prst="textNoShape">
              <a:avLst/>
            </a:prstTxWarp>
          </a:bodyPr>
          <a:lstStyle>
            <a:lvl1pPr algn="r" defTabSz="931863">
              <a:defRPr sz="1200" b="0">
                <a:latin typeface="Arial" pitchFamily="34"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47" tIns="46574" rIns="93147" bIns="4657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831263"/>
            <a:ext cx="3036888" cy="463550"/>
          </a:xfrm>
          <a:prstGeom prst="rect">
            <a:avLst/>
          </a:prstGeom>
          <a:noFill/>
          <a:ln w="9525">
            <a:noFill/>
            <a:miter lim="800000"/>
            <a:headEnd/>
            <a:tailEnd/>
          </a:ln>
        </p:spPr>
        <p:txBody>
          <a:bodyPr vert="horz" wrap="square" lIns="93147" tIns="46574" rIns="93147" bIns="46574" numCol="1" anchor="b" anchorCtr="0" compatLnSpc="1">
            <a:prstTxWarp prst="textNoShape">
              <a:avLst/>
            </a:prstTxWarp>
          </a:bodyPr>
          <a:lstStyle>
            <a:lvl1pPr defTabSz="931863">
              <a:defRPr sz="1200" b="0">
                <a:latin typeface="Arial" pitchFamily="34" charset="0"/>
              </a:defRPr>
            </a:lvl1pPr>
          </a:lstStyle>
          <a:p>
            <a:pPr>
              <a:defRPr/>
            </a:pPr>
            <a:endParaRPr lang="en-US"/>
          </a:p>
        </p:txBody>
      </p:sp>
      <p:sp>
        <p:nvSpPr>
          <p:cNvPr id="12295" name="Rectangle 7"/>
          <p:cNvSpPr>
            <a:spLocks noGrp="1" noChangeArrowheads="1"/>
          </p:cNvSpPr>
          <p:nvPr>
            <p:ph type="sldNum" sz="quarter" idx="5"/>
          </p:nvPr>
        </p:nvSpPr>
        <p:spPr bwMode="auto">
          <a:xfrm>
            <a:off x="3971925" y="8831263"/>
            <a:ext cx="3036888" cy="463550"/>
          </a:xfrm>
          <a:prstGeom prst="rect">
            <a:avLst/>
          </a:prstGeom>
          <a:noFill/>
          <a:ln w="9525">
            <a:noFill/>
            <a:miter lim="800000"/>
            <a:headEnd/>
            <a:tailEnd/>
          </a:ln>
        </p:spPr>
        <p:txBody>
          <a:bodyPr vert="horz" wrap="square" lIns="93147" tIns="46574" rIns="93147" bIns="46574" numCol="1" anchor="b" anchorCtr="0" compatLnSpc="1">
            <a:prstTxWarp prst="textNoShape">
              <a:avLst/>
            </a:prstTxWarp>
          </a:bodyPr>
          <a:lstStyle>
            <a:lvl1pPr algn="r" defTabSz="931863">
              <a:defRPr sz="1200" b="0">
                <a:latin typeface="Arial" pitchFamily="34" charset="0"/>
              </a:defRPr>
            </a:lvl1pPr>
          </a:lstStyle>
          <a:p>
            <a:pPr>
              <a:defRPr/>
            </a:pPr>
            <a:fld id="{0ED61F18-B2D1-407A-B84C-CE80157439D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eaLnBrk="1" fontAlgn="auto" hangingPunct="1">
              <a:spcBef>
                <a:spcPts val="0"/>
              </a:spcBef>
              <a:spcAft>
                <a:spcPts val="0"/>
              </a:spcAft>
              <a:defRPr/>
            </a:pPr>
            <a:r>
              <a:rPr lang="en-US" dirty="0" smtClean="0">
                <a:latin typeface="+mn-lt"/>
              </a:rPr>
              <a:t>We have developed several mobile learning apps—and our goal is to offer entire courses soon. We have also developed a suite of game-based courses, and we are experimenting with 3D, augmented reality, and gesture-based technologies. With the launch of the </a:t>
            </a:r>
            <a:r>
              <a:rPr lang="en-US" dirty="0" err="1" smtClean="0">
                <a:latin typeface="+mn-lt"/>
              </a:rPr>
              <a:t>iPad</a:t>
            </a:r>
            <a:r>
              <a:rPr lang="en-US" dirty="0" smtClean="0">
                <a:latin typeface="+mn-lt"/>
              </a:rPr>
              <a:t>, mobile learning is particularly poised to be the next wave of online learning.</a:t>
            </a:r>
          </a:p>
        </p:txBody>
      </p:sp>
      <p:sp>
        <p:nvSpPr>
          <p:cNvPr id="4" name="Slide Number Placeholder 3"/>
          <p:cNvSpPr>
            <a:spLocks noGrp="1"/>
          </p:cNvSpPr>
          <p:nvPr>
            <p:ph type="sldNum" sz="quarter" idx="10"/>
          </p:nvPr>
        </p:nvSpPr>
        <p:spPr/>
        <p:txBody>
          <a:bodyPr/>
          <a:lstStyle/>
          <a:p>
            <a:fld id="{0A11CDFE-CD54-9B43-8B9B-AC98F5EE2FD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p:spPr>
        <p:txBody>
          <a:bodyPr/>
          <a:lstStyle/>
          <a:p>
            <a:r>
              <a:rPr lang="en-US" smtClean="0"/>
              <a:t>To help teachers target instruction for each student, our team helps build their capacity to </a:t>
            </a:r>
            <a:r>
              <a:rPr lang="en-US" u="sng" smtClean="0"/>
              <a:t>analyze data from different sources</a:t>
            </a:r>
            <a:r>
              <a:rPr lang="en-US" smtClean="0"/>
              <a:t> and find common and unique needs across groups of students.  We do this in all core subject areas, but we’ll show an example here through Reading.</a:t>
            </a:r>
          </a:p>
          <a:p>
            <a:endParaRPr lang="en-US" smtClean="0"/>
          </a:p>
          <a:p>
            <a:r>
              <a:rPr lang="en-US" smtClean="0"/>
              <a:t>In a 3</a:t>
            </a:r>
            <a:r>
              <a:rPr lang="en-US" baseline="30000" smtClean="0"/>
              <a:t>rd</a:t>
            </a:r>
            <a:r>
              <a:rPr lang="en-US" smtClean="0"/>
              <a:t> grade classroom, the Learning Management System provides instruction from Pearson’s Scott Foresman Reading Street curriculum.  These lessons are interactive, and provide daily assessments, as well as end of unit assessments to measure the objectives outlined in the curriculum.  The teacher will also use mCLASS:Reading 3D, a balanced literacy assessment that measures foundational reading skills using the DIBELS assessment, plus a running record to measure fluency and comprehension.  Teachers administer these assessments every 2 weeks via a mobile device, and the data are used in conjunction with the curriculum to provide instructional plans for each student.</a:t>
            </a:r>
          </a:p>
          <a:p>
            <a:endParaRPr lang="en-US" smtClean="0"/>
          </a:p>
          <a:p>
            <a:r>
              <a:rPr lang="en-US" smtClean="0"/>
              <a:t>Let’s explore exactly HOW that is done…</a:t>
            </a:r>
          </a:p>
        </p:txBody>
      </p:sp>
      <p:sp>
        <p:nvSpPr>
          <p:cNvPr id="90115" name="Slide Number Placeholder 3"/>
          <p:cNvSpPr>
            <a:spLocks noGrp="1"/>
          </p:cNvSpPr>
          <p:nvPr>
            <p:ph type="sldNum" sz="quarter" idx="5"/>
          </p:nvPr>
        </p:nvSpPr>
        <p:spPr>
          <a:noFill/>
        </p:spPr>
        <p:txBody>
          <a:bodyPr/>
          <a:lstStyle/>
          <a:p>
            <a:fld id="{991DAC64-1F7D-42B0-AFA6-1AF43B641D5B}" type="slidenum">
              <a:rPr lang="en-US" smtClean="0">
                <a:latin typeface="Arial" charset="0"/>
              </a:rPr>
              <a:pPr/>
              <a:t>11</a:t>
            </a:fld>
            <a:endParaRPr lang="en-US"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noTextEdit="1"/>
          </p:cNvSpPr>
          <p:nvPr>
            <p:ph type="sldImg"/>
          </p:nvPr>
        </p:nvSpPr>
        <p:spPr>
          <a:ln/>
        </p:spPr>
      </p:sp>
      <p:sp>
        <p:nvSpPr>
          <p:cNvPr id="92162" name="Notes Placeholder 2"/>
          <p:cNvSpPr>
            <a:spLocks noGrp="1"/>
          </p:cNvSpPr>
          <p:nvPr>
            <p:ph type="body" idx="1"/>
          </p:nvPr>
        </p:nvSpPr>
        <p:spPr>
          <a:noFill/>
          <a:ln/>
        </p:spPr>
        <p:txBody>
          <a:bodyPr/>
          <a:lstStyle/>
          <a:p>
            <a:r>
              <a:rPr lang="en-US" smtClean="0"/>
              <a:t>Our experienced consultants work hand-in-hand with both the classroom and virtual teachers to utilize our proven data analysis methodology.  This step-by-step process for reviewing and analyzing disparate sources of data has been used in thousands of classrooms across the country, and works to build a collaborative community while enhancing teachers’ analytic skills.</a:t>
            </a:r>
          </a:p>
        </p:txBody>
      </p:sp>
      <p:sp>
        <p:nvSpPr>
          <p:cNvPr id="92163" name="Slide Number Placeholder 3"/>
          <p:cNvSpPr txBox="1">
            <a:spLocks noGrp="1"/>
          </p:cNvSpPr>
          <p:nvPr/>
        </p:nvSpPr>
        <p:spPr bwMode="auto">
          <a:xfrm>
            <a:off x="3971925" y="8831263"/>
            <a:ext cx="3036888" cy="463550"/>
          </a:xfrm>
          <a:prstGeom prst="rect">
            <a:avLst/>
          </a:prstGeom>
          <a:noFill/>
          <a:ln w="9525">
            <a:noFill/>
            <a:miter lim="800000"/>
            <a:headEnd/>
            <a:tailEnd/>
          </a:ln>
        </p:spPr>
        <p:txBody>
          <a:bodyPr lIns="93147" tIns="46574" rIns="93147" bIns="46574" anchor="b"/>
          <a:lstStyle/>
          <a:p>
            <a:pPr algn="r" defTabSz="931863"/>
            <a:fld id="{607EB367-23AD-47B0-BDD8-480EE5FF327F}" type="slidenum">
              <a:rPr lang="en-US" sz="1200" b="0"/>
              <a:pPr algn="r" defTabSz="931863"/>
              <a:t>12</a:t>
            </a:fld>
            <a:endParaRPr lang="en-US" sz="1200"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ED61F18-B2D1-407A-B84C-CE80157439DE}"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noTextEdit="1"/>
          </p:cNvSpPr>
          <p:nvPr>
            <p:ph type="sldImg"/>
          </p:nvPr>
        </p:nvSpPr>
        <p:spPr>
          <a:ln/>
        </p:spPr>
      </p:sp>
      <p:sp>
        <p:nvSpPr>
          <p:cNvPr id="133122" name="Notes Placeholder 2"/>
          <p:cNvSpPr>
            <a:spLocks noGrp="1"/>
          </p:cNvSpPr>
          <p:nvPr>
            <p:ph type="body" idx="1"/>
          </p:nvPr>
        </p:nvSpPr>
        <p:spPr>
          <a:noFill/>
          <a:ln/>
        </p:spPr>
        <p:txBody>
          <a:bodyPr/>
          <a:lstStyle/>
          <a:p>
            <a:r>
              <a:rPr lang="en-US" smtClean="0"/>
              <a:t>After forming small groups, determine how to address grade level objectives and intervene to address skill gaps.</a:t>
            </a:r>
          </a:p>
        </p:txBody>
      </p:sp>
      <p:sp>
        <p:nvSpPr>
          <p:cNvPr id="133123" name="Slide Number Placeholder 3"/>
          <p:cNvSpPr>
            <a:spLocks noGrp="1"/>
          </p:cNvSpPr>
          <p:nvPr>
            <p:ph type="sldNum" sz="quarter" idx="5"/>
          </p:nvPr>
        </p:nvSpPr>
        <p:spPr>
          <a:noFill/>
        </p:spPr>
        <p:txBody>
          <a:bodyPr/>
          <a:lstStyle/>
          <a:p>
            <a:fld id="{CAD72FEC-F79E-456E-86D8-F064AC351FD6}" type="slidenum">
              <a:rPr lang="en-US" smtClean="0">
                <a:latin typeface="Arial" charset="0"/>
              </a:rPr>
              <a:pPr/>
              <a:t>14</a:t>
            </a:fld>
            <a:endParaRPr lang="en-US"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a:ln/>
        </p:spPr>
      </p:sp>
      <p:sp>
        <p:nvSpPr>
          <p:cNvPr id="140290" name="Notes Placeholder 2"/>
          <p:cNvSpPr>
            <a:spLocks noGrp="1"/>
          </p:cNvSpPr>
          <p:nvPr>
            <p:ph type="body" idx="1"/>
          </p:nvPr>
        </p:nvSpPr>
        <p:spPr>
          <a:noFill/>
          <a:ln/>
        </p:spPr>
        <p:txBody>
          <a:bodyPr/>
          <a:lstStyle/>
          <a:p>
            <a:endParaRPr lang="en-US" smtClean="0"/>
          </a:p>
        </p:txBody>
      </p:sp>
      <p:sp>
        <p:nvSpPr>
          <p:cNvPr id="140291" name="Slide Number Placeholder 3"/>
          <p:cNvSpPr>
            <a:spLocks noGrp="1"/>
          </p:cNvSpPr>
          <p:nvPr>
            <p:ph type="sldNum" sz="quarter" idx="5"/>
          </p:nvPr>
        </p:nvSpPr>
        <p:spPr>
          <a:noFill/>
        </p:spPr>
        <p:txBody>
          <a:bodyPr/>
          <a:lstStyle/>
          <a:p>
            <a:fld id="{EC92D551-A962-4302-84BF-B6F7C29063B7}" type="slidenum">
              <a:rPr lang="en-US" smtClean="0">
                <a:latin typeface="Arial" charset="0"/>
              </a:rPr>
              <a:pPr/>
              <a:t>15</a:t>
            </a:fld>
            <a:endParaRPr lang="en-US"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a:ln/>
        </p:spPr>
      </p:sp>
      <p:sp>
        <p:nvSpPr>
          <p:cNvPr id="142338" name="Notes Placeholder 2"/>
          <p:cNvSpPr>
            <a:spLocks noGrp="1"/>
          </p:cNvSpPr>
          <p:nvPr>
            <p:ph type="body" idx="1"/>
          </p:nvPr>
        </p:nvSpPr>
        <p:spPr>
          <a:noFill/>
          <a:ln/>
        </p:spPr>
        <p:txBody>
          <a:bodyPr/>
          <a:lstStyle/>
          <a:p>
            <a:endParaRPr lang="en-US" smtClean="0"/>
          </a:p>
        </p:txBody>
      </p:sp>
      <p:sp>
        <p:nvSpPr>
          <p:cNvPr id="142339" name="Slide Number Placeholder 3"/>
          <p:cNvSpPr>
            <a:spLocks noGrp="1"/>
          </p:cNvSpPr>
          <p:nvPr>
            <p:ph type="sldNum" sz="quarter" idx="5"/>
          </p:nvPr>
        </p:nvSpPr>
        <p:spPr>
          <a:noFill/>
        </p:spPr>
        <p:txBody>
          <a:bodyPr/>
          <a:lstStyle/>
          <a:p>
            <a:fld id="{14071432-89DD-4C16-A588-DF0C7FA1EBC7}" type="slidenum">
              <a:rPr lang="en-US" smtClean="0">
                <a:latin typeface="Arial" charset="0"/>
              </a:rPr>
              <a:pPr/>
              <a:t>16</a:t>
            </a:fld>
            <a:endParaRPr lang="en-US"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p:cNvSpPr>
            <a:spLocks noGrp="1" noRot="1" noChangeAspect="1" noTextEdit="1"/>
          </p:cNvSpPr>
          <p:nvPr>
            <p:ph type="sldImg"/>
          </p:nvPr>
        </p:nvSpPr>
        <p:spPr>
          <a:ln/>
        </p:spPr>
      </p:sp>
      <p:sp>
        <p:nvSpPr>
          <p:cNvPr id="150530" name="Notes Placeholder 2"/>
          <p:cNvSpPr>
            <a:spLocks noGrp="1"/>
          </p:cNvSpPr>
          <p:nvPr>
            <p:ph type="body" idx="1"/>
          </p:nvPr>
        </p:nvSpPr>
        <p:spPr>
          <a:noFill/>
          <a:ln/>
        </p:spPr>
        <p:txBody>
          <a:bodyPr/>
          <a:lstStyle/>
          <a:p>
            <a:endParaRPr lang="en-US" smtClean="0"/>
          </a:p>
        </p:txBody>
      </p:sp>
      <p:sp>
        <p:nvSpPr>
          <p:cNvPr id="150531" name="Slide Number Placeholder 3"/>
          <p:cNvSpPr>
            <a:spLocks noGrp="1"/>
          </p:cNvSpPr>
          <p:nvPr>
            <p:ph type="sldNum" sz="quarter" idx="5"/>
          </p:nvPr>
        </p:nvSpPr>
        <p:spPr>
          <a:noFill/>
        </p:spPr>
        <p:txBody>
          <a:bodyPr/>
          <a:lstStyle/>
          <a:p>
            <a:fld id="{038D5938-C5E1-4122-8239-B3EEB55E2B7E}" type="slidenum">
              <a:rPr lang="en-US" smtClean="0">
                <a:latin typeface="Arial" charset="0"/>
              </a:rPr>
              <a:pPr/>
              <a:t>17</a:t>
            </a:fld>
            <a:endParaRPr lang="en-US"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r>
              <a:rPr lang="en-US">
                <a:latin typeface="Arial" pitchFamily="32" charset="0"/>
              </a:rPr>
              <a:t>Hello, I’m Melissa McGonegle, Principal of Rocketship Si Se Puede Academy, located in San Jose, California..</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en-US">
              <a:latin typeface="Arial" pitchFamily="3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pPr>
              <a:buFontTx/>
              <a:buChar char="•"/>
            </a:pPr>
            <a:r>
              <a:rPr lang="en-US">
                <a:latin typeface="Arial" pitchFamily="32" charset="0"/>
              </a:rPr>
              <a:t>Strong academic performance!</a:t>
            </a:r>
          </a:p>
          <a:p>
            <a:pPr>
              <a:buFontTx/>
              <a:buChar char="•"/>
            </a:pPr>
            <a:r>
              <a:rPr lang="en-US">
                <a:latin typeface="Arial" pitchFamily="32" charset="0"/>
              </a:rPr>
              <a:t>Rocketship Mateo Sheedy Elementary (RMS) earned an API score of 925, for the second consecutive year, the </a:t>
            </a:r>
            <a:r>
              <a:rPr lang="en-US" b="1">
                <a:latin typeface="Arial" pitchFamily="32" charset="0"/>
              </a:rPr>
              <a:t>same score earned by the far more affluent Palo Alto School District.  </a:t>
            </a:r>
          </a:p>
          <a:p>
            <a:pPr>
              <a:buFontTx/>
              <a:buChar char="•"/>
            </a:pPr>
            <a:r>
              <a:rPr lang="en-US">
                <a:latin typeface="Arial" pitchFamily="32" charset="0"/>
              </a:rPr>
              <a:t>Rocketship Sí Se Puede Academy (RSSP) earned an API score of 886 in its first year of operation </a:t>
            </a:r>
          </a:p>
          <a:p>
            <a:pPr lvl="1"/>
            <a:r>
              <a:rPr lang="en-US" b="1">
                <a:latin typeface="Arial" pitchFamily="32" charset="0"/>
              </a:rPr>
              <a:t>This places the two Rocketship schools in #5 and #15 positions, respectively</a:t>
            </a:r>
            <a:r>
              <a:rPr lang="en-US">
                <a:latin typeface="Arial" pitchFamily="32" charset="0"/>
              </a:rPr>
              <a:t>, for all California schools with populations of students for whom at least 70% (or more) qualify for free and reduced meals.  </a:t>
            </a:r>
          </a:p>
          <a:p>
            <a:pPr lvl="1"/>
            <a:r>
              <a:rPr lang="en-US" b="1">
                <a:latin typeface="Arial" pitchFamily="32" charset="0"/>
              </a:rPr>
              <a:t>Sí Se Puede Academy (RSSP) was the top school in this category, for new schools which opened in the fall of 2009</a:t>
            </a:r>
            <a:r>
              <a:rPr lang="en-US">
                <a:latin typeface="Arial" pitchFamily="32" charset="0"/>
              </a:rPr>
              <a:t>.  </a:t>
            </a:r>
          </a:p>
          <a:p>
            <a:pPr lvl="1"/>
            <a:r>
              <a:rPr lang="en-US">
                <a:latin typeface="Arial" pitchFamily="32" charset="0"/>
              </a:rPr>
              <a:t>Rocketship schools’ performance is especially stunning, in comparison to overall school district performance, and to neighboring and regional schools.  San Jose Unified District schools averaged an API score of 792; Alum Rock Unified schools averaged 746, and neighboring schools averaged 732. </a:t>
            </a:r>
          </a:p>
          <a:p>
            <a:r>
              <a:rPr lang="en-US">
                <a:latin typeface="Arial" pitchFamily="32" charset="0"/>
              </a:rPr>
              <a:t> </a:t>
            </a:r>
          </a:p>
          <a:p>
            <a:pPr lvl="2"/>
            <a:endParaRPr lang="en-US">
              <a:latin typeface="Arial" pitchFamily="3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n-lt"/>
              </a:rPr>
              <a:t>We are so honored that we had an opportunity to create a sustainable and thriving model where none existed before. Our passion for high quality, standards, supportive frameworks and for continuing to create innovative learning environments all stem from one motivation:  It’s all about the kids. They don’t all fit into one mold.  And now they don’t have to.</a:t>
            </a:r>
          </a:p>
          <a:p>
            <a:endParaRPr lang="en-US" dirty="0" smtClean="0">
              <a:latin typeface="+mn-lt"/>
            </a:endParaRPr>
          </a:p>
          <a:p>
            <a:r>
              <a:rPr lang="en-US" dirty="0" smtClean="0">
                <a:latin typeface="+mn-lt"/>
              </a:rPr>
              <a:t>Thank you for your time.  </a:t>
            </a:r>
          </a:p>
          <a:p>
            <a:endParaRPr lang="en-US" sz="1600" dirty="0" smtClean="0"/>
          </a:p>
          <a:p>
            <a:endParaRPr lang="en-US" dirty="0" smtClean="0"/>
          </a:p>
        </p:txBody>
      </p:sp>
      <p:sp>
        <p:nvSpPr>
          <p:cNvPr id="4" name="Slide Number Placeholder 3"/>
          <p:cNvSpPr>
            <a:spLocks noGrp="1"/>
          </p:cNvSpPr>
          <p:nvPr>
            <p:ph type="sldNum" sz="quarter" idx="10"/>
          </p:nvPr>
        </p:nvSpPr>
        <p:spPr/>
        <p:txBody>
          <a:bodyPr/>
          <a:lstStyle/>
          <a:p>
            <a:fld id="{EA59CD37-E9B6-4CEF-A32A-95271FAF53A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grpSp>
        <p:nvGrpSpPr>
          <p:cNvPr id="2" name="Group 16"/>
          <p:cNvGrpSpPr>
            <a:grpSpLocks/>
          </p:cNvGrpSpPr>
          <p:nvPr/>
        </p:nvGrpSpPr>
        <p:grpSpPr bwMode="auto">
          <a:xfrm>
            <a:off x="778933" y="4875692"/>
            <a:ext cx="5374945" cy="3466123"/>
            <a:chOff x="990600" y="1900238"/>
            <a:chExt cx="7483475" cy="4924245"/>
          </a:xfrm>
        </p:grpSpPr>
        <p:sp>
          <p:nvSpPr>
            <p:cNvPr id="22533" name="Text Box 4"/>
            <p:cNvSpPr txBox="1">
              <a:spLocks noChangeArrowheads="1"/>
            </p:cNvSpPr>
            <p:nvPr/>
          </p:nvSpPr>
          <p:spPr bwMode="auto">
            <a:xfrm>
              <a:off x="990600" y="1905002"/>
              <a:ext cx="1676402" cy="983815"/>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Recruit Great Teachers</a:t>
              </a:r>
            </a:p>
          </p:txBody>
        </p:sp>
        <p:sp>
          <p:nvSpPr>
            <p:cNvPr id="22534" name="Line 5"/>
            <p:cNvSpPr>
              <a:spLocks noChangeShapeType="1"/>
            </p:cNvSpPr>
            <p:nvPr/>
          </p:nvSpPr>
          <p:spPr bwMode="auto">
            <a:xfrm>
              <a:off x="1828800" y="2590800"/>
              <a:ext cx="0" cy="381000"/>
            </a:xfrm>
            <a:prstGeom prst="line">
              <a:avLst/>
            </a:prstGeom>
            <a:noFill/>
            <a:ln w="9525">
              <a:solidFill>
                <a:schemeClr val="tx1"/>
              </a:solidFill>
              <a:round/>
              <a:headEnd/>
              <a:tailEnd type="triangle" w="med" len="med"/>
            </a:ln>
          </p:spPr>
          <p:txBody>
            <a:bodyPr>
              <a:prstTxWarp prst="textNoShape">
                <a:avLst/>
              </a:prstTxWarp>
            </a:bodyPr>
            <a:lstStyle/>
            <a:p>
              <a:endParaRPr lang="en-US"/>
            </a:p>
          </p:txBody>
        </p:sp>
        <p:sp>
          <p:nvSpPr>
            <p:cNvPr id="22535" name="Text Box 6"/>
            <p:cNvSpPr txBox="1">
              <a:spLocks noChangeArrowheads="1"/>
            </p:cNvSpPr>
            <p:nvPr/>
          </p:nvSpPr>
          <p:spPr bwMode="auto">
            <a:xfrm>
              <a:off x="1068387" y="2971800"/>
              <a:ext cx="1524001" cy="983815"/>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Develop Even Better Teachers</a:t>
              </a:r>
            </a:p>
          </p:txBody>
        </p:sp>
        <p:sp>
          <p:nvSpPr>
            <p:cNvPr id="22536" name="Line 7"/>
            <p:cNvSpPr>
              <a:spLocks noChangeShapeType="1"/>
            </p:cNvSpPr>
            <p:nvPr/>
          </p:nvSpPr>
          <p:spPr bwMode="auto">
            <a:xfrm>
              <a:off x="1828800" y="3886200"/>
              <a:ext cx="0" cy="381000"/>
            </a:xfrm>
            <a:prstGeom prst="line">
              <a:avLst/>
            </a:prstGeom>
            <a:noFill/>
            <a:ln w="9525">
              <a:solidFill>
                <a:schemeClr val="tx1"/>
              </a:solidFill>
              <a:round/>
              <a:headEnd/>
              <a:tailEnd type="triangle" w="med" len="med"/>
            </a:ln>
          </p:spPr>
          <p:txBody>
            <a:bodyPr>
              <a:prstTxWarp prst="textNoShape">
                <a:avLst/>
              </a:prstTxWarp>
              <a:spAutoFit/>
            </a:bodyPr>
            <a:lstStyle/>
            <a:p>
              <a:endParaRPr lang="en-US"/>
            </a:p>
          </p:txBody>
        </p:sp>
        <p:sp>
          <p:nvSpPr>
            <p:cNvPr id="22537" name="Text Box 8"/>
            <p:cNvSpPr txBox="1">
              <a:spLocks noChangeArrowheads="1"/>
            </p:cNvSpPr>
            <p:nvPr/>
          </p:nvSpPr>
          <p:spPr bwMode="auto">
            <a:xfrm>
              <a:off x="1068387" y="4341814"/>
              <a:ext cx="1524001" cy="1836457"/>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Select Great Teachers for Leadership Positions</a:t>
              </a:r>
            </a:p>
          </p:txBody>
        </p:sp>
        <p:sp>
          <p:nvSpPr>
            <p:cNvPr id="22538" name="Line 9"/>
            <p:cNvSpPr>
              <a:spLocks noChangeShapeType="1"/>
            </p:cNvSpPr>
            <p:nvPr/>
          </p:nvSpPr>
          <p:spPr bwMode="auto">
            <a:xfrm flipV="1">
              <a:off x="2590800" y="2209800"/>
              <a:ext cx="1143000" cy="2743200"/>
            </a:xfrm>
            <a:prstGeom prst="line">
              <a:avLst/>
            </a:prstGeom>
            <a:noFill/>
            <a:ln w="9525">
              <a:solidFill>
                <a:schemeClr val="tx1"/>
              </a:solidFill>
              <a:round/>
              <a:headEnd/>
              <a:tailEnd type="triangle" w="med" len="med"/>
            </a:ln>
          </p:spPr>
          <p:txBody>
            <a:bodyPr>
              <a:prstTxWarp prst="textNoShape">
                <a:avLst/>
              </a:prstTxWarp>
              <a:spAutoFit/>
            </a:bodyPr>
            <a:lstStyle/>
            <a:p>
              <a:endParaRPr lang="en-US"/>
            </a:p>
          </p:txBody>
        </p:sp>
        <p:sp>
          <p:nvSpPr>
            <p:cNvPr id="22539" name="Text Box 10"/>
            <p:cNvSpPr txBox="1">
              <a:spLocks noChangeArrowheads="1"/>
            </p:cNvSpPr>
            <p:nvPr/>
          </p:nvSpPr>
          <p:spPr bwMode="auto">
            <a:xfrm>
              <a:off x="3729038" y="1900238"/>
              <a:ext cx="1828800" cy="2689096"/>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Spend a full year developing skills and characteristics for leadership (Leadership Year 1)</a:t>
              </a:r>
            </a:p>
          </p:txBody>
        </p:sp>
        <p:sp>
          <p:nvSpPr>
            <p:cNvPr id="22540" name="Line 11"/>
            <p:cNvSpPr>
              <a:spLocks noChangeShapeType="1"/>
            </p:cNvSpPr>
            <p:nvPr/>
          </p:nvSpPr>
          <p:spPr bwMode="auto">
            <a:xfrm>
              <a:off x="4648200" y="3962400"/>
              <a:ext cx="0" cy="457200"/>
            </a:xfrm>
            <a:prstGeom prst="line">
              <a:avLst/>
            </a:prstGeom>
            <a:noFill/>
            <a:ln w="9525">
              <a:solidFill>
                <a:schemeClr val="tx1"/>
              </a:solidFill>
              <a:round/>
              <a:headEnd/>
              <a:tailEnd type="triangle" w="med" len="med"/>
            </a:ln>
          </p:spPr>
          <p:txBody>
            <a:bodyPr>
              <a:prstTxWarp prst="textNoShape">
                <a:avLst/>
              </a:prstTxWarp>
              <a:spAutoFit/>
            </a:bodyPr>
            <a:lstStyle/>
            <a:p>
              <a:endParaRPr lang="en-US"/>
            </a:p>
          </p:txBody>
        </p:sp>
        <p:sp>
          <p:nvSpPr>
            <p:cNvPr id="22541" name="Text Box 12"/>
            <p:cNvSpPr txBox="1">
              <a:spLocks noChangeArrowheads="1"/>
            </p:cNvSpPr>
            <p:nvPr/>
          </p:nvSpPr>
          <p:spPr bwMode="auto">
            <a:xfrm>
              <a:off x="3733799" y="4419600"/>
              <a:ext cx="1905000" cy="2404883"/>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Select individuals that meet our entry criteria to become Deans and Principals in Training (50%)</a:t>
              </a:r>
            </a:p>
          </p:txBody>
        </p:sp>
        <p:sp>
          <p:nvSpPr>
            <p:cNvPr id="22542" name="Line 13"/>
            <p:cNvSpPr>
              <a:spLocks noChangeShapeType="1"/>
            </p:cNvSpPr>
            <p:nvPr/>
          </p:nvSpPr>
          <p:spPr bwMode="auto">
            <a:xfrm flipV="1">
              <a:off x="5715000" y="2514600"/>
              <a:ext cx="914400" cy="2819400"/>
            </a:xfrm>
            <a:prstGeom prst="line">
              <a:avLst/>
            </a:prstGeom>
            <a:noFill/>
            <a:ln w="9525">
              <a:solidFill>
                <a:schemeClr val="tx1"/>
              </a:solidFill>
              <a:round/>
              <a:headEnd/>
              <a:tailEnd type="triangle" w="med" len="med"/>
            </a:ln>
          </p:spPr>
          <p:txBody>
            <a:bodyPr>
              <a:prstTxWarp prst="textNoShape">
                <a:avLst/>
              </a:prstTxWarp>
              <a:spAutoFit/>
            </a:bodyPr>
            <a:lstStyle/>
            <a:p>
              <a:endParaRPr lang="en-US"/>
            </a:p>
          </p:txBody>
        </p:sp>
        <p:sp>
          <p:nvSpPr>
            <p:cNvPr id="22543" name="Text Box 14"/>
            <p:cNvSpPr txBox="1">
              <a:spLocks noChangeArrowheads="1"/>
            </p:cNvSpPr>
            <p:nvPr/>
          </p:nvSpPr>
          <p:spPr bwMode="auto">
            <a:xfrm>
              <a:off x="6705600" y="1905002"/>
              <a:ext cx="1768475" cy="2404883"/>
            </a:xfrm>
            <a:prstGeom prst="rect">
              <a:avLst/>
            </a:prstGeom>
            <a:noFill/>
            <a:ln w="9525">
              <a:solidFill>
                <a:schemeClr val="tx1"/>
              </a:solidFill>
              <a:miter lim="800000"/>
              <a:headEnd/>
              <a:tailEnd/>
            </a:ln>
          </p:spPr>
          <p:txBody>
            <a:bodyPr>
              <a:prstTxWarp prst="textNoShape">
                <a:avLst/>
              </a:prstTxWarp>
              <a:spAutoFit/>
            </a:bodyPr>
            <a:lstStyle/>
            <a:p>
              <a:pPr algn="l"/>
              <a:r>
                <a:rPr lang="en-US" sz="1300" dirty="0"/>
                <a:t>Spend a full year in authentic leadership situations preparing to be Deans or Principals</a:t>
              </a:r>
            </a:p>
          </p:txBody>
        </p:sp>
        <p:sp>
          <p:nvSpPr>
            <p:cNvPr id="22544" name="Line 15"/>
            <p:cNvSpPr>
              <a:spLocks noChangeShapeType="1"/>
            </p:cNvSpPr>
            <p:nvPr/>
          </p:nvSpPr>
          <p:spPr bwMode="auto">
            <a:xfrm>
              <a:off x="7467600" y="4343400"/>
              <a:ext cx="0" cy="533400"/>
            </a:xfrm>
            <a:prstGeom prst="line">
              <a:avLst/>
            </a:prstGeom>
            <a:noFill/>
            <a:ln w="9525">
              <a:solidFill>
                <a:schemeClr val="tx1"/>
              </a:solidFill>
              <a:round/>
              <a:headEnd/>
              <a:tailEnd type="triangle" w="med" len="med"/>
            </a:ln>
          </p:spPr>
          <p:txBody>
            <a:bodyPr>
              <a:prstTxWarp prst="textNoShape">
                <a:avLst/>
              </a:prstTxWarp>
              <a:spAutoFit/>
            </a:bodyPr>
            <a:lstStyle/>
            <a:p>
              <a:endParaRPr lang="en-US"/>
            </a:p>
          </p:txBody>
        </p:sp>
        <p:sp>
          <p:nvSpPr>
            <p:cNvPr id="22545" name="Text Box 16"/>
            <p:cNvSpPr txBox="1">
              <a:spLocks noChangeArrowheads="1"/>
            </p:cNvSpPr>
            <p:nvPr/>
          </p:nvSpPr>
          <p:spPr bwMode="auto">
            <a:xfrm>
              <a:off x="6553200" y="4876802"/>
              <a:ext cx="1828800" cy="699603"/>
            </a:xfrm>
            <a:prstGeom prst="rect">
              <a:avLst/>
            </a:prstGeom>
            <a:noFill/>
            <a:ln w="9525">
              <a:solidFill>
                <a:schemeClr val="tx1"/>
              </a:solidFill>
              <a:miter lim="800000"/>
              <a:headEnd/>
              <a:tailEnd/>
            </a:ln>
          </p:spPr>
          <p:txBody>
            <a:bodyPr>
              <a:prstTxWarp prst="textNoShape">
                <a:avLst/>
              </a:prstTxWarp>
              <a:spAutoFit/>
            </a:bodyPr>
            <a:lstStyle/>
            <a:p>
              <a:pPr algn="l">
                <a:spcBef>
                  <a:spcPct val="50000"/>
                </a:spcBef>
              </a:pPr>
              <a:r>
                <a:rPr lang="en-US" sz="1300" dirty="0"/>
                <a:t>New Deans and Principals</a:t>
              </a:r>
            </a:p>
          </p:txBody>
        </p:sp>
      </p:grpSp>
      <p:sp>
        <p:nvSpPr>
          <p:cNvPr id="22532" name="Notes Placeholder 16"/>
          <p:cNvSpPr>
            <a:spLocks noGrp="1"/>
          </p:cNvSpPr>
          <p:nvPr>
            <p:ph type="body" idx="1"/>
          </p:nvPr>
        </p:nvSpPr>
        <p:spPr>
          <a:noFill/>
          <a:ln/>
        </p:spPr>
        <p:txBody>
          <a:bodyPr/>
          <a:lstStyle/>
          <a:p>
            <a:pPr eaLnBrk="1" hangingPunct="1">
              <a:buFontTx/>
              <a:buChar char="•"/>
            </a:pPr>
            <a:r>
              <a:rPr lang="en-US">
                <a:latin typeface="Arial" pitchFamily="32" charset="0"/>
              </a:rPr>
              <a:t>Developing great leaders starts by recruiting outstanding talent!</a:t>
            </a:r>
          </a:p>
          <a:p>
            <a:pPr eaLnBrk="1" hangingPunct="1">
              <a:buFontTx/>
              <a:buChar char="•"/>
            </a:pPr>
            <a:r>
              <a:rPr lang="en-US">
                <a:latin typeface="Arial" pitchFamily="32" charset="0"/>
              </a:rPr>
              <a:t>Rocketship employs four first-year Teach For America (TFA) corps members at each school every year. </a:t>
            </a:r>
          </a:p>
          <a:p>
            <a:pPr eaLnBrk="1" hangingPunct="1">
              <a:buFontTx/>
              <a:buChar char="•"/>
            </a:pPr>
            <a:r>
              <a:rPr lang="en-US">
                <a:latin typeface="Arial" pitchFamily="32" charset="0"/>
              </a:rPr>
              <a:t>We promote from within by taking TFA corps members, TFA alumni and other strong recruits and developing them into school leaders.  </a:t>
            </a:r>
          </a:p>
          <a:p>
            <a:pPr eaLnBrk="1" hangingPunct="1">
              <a:buFontTx/>
              <a:buChar char="•"/>
            </a:pPr>
            <a:r>
              <a:rPr lang="en-US">
                <a:latin typeface="Arial" pitchFamily="32" charset="0"/>
              </a:rPr>
              <a:t>Rocketship’s four-phase Leadership Development Program provides vital mentoring, ongoing support and a clear pathway to rapid advancement.  </a:t>
            </a:r>
          </a:p>
          <a:p>
            <a:pPr eaLnBrk="1" hangingPunct="1">
              <a:buFontTx/>
              <a:buChar char="•"/>
            </a:pPr>
            <a:r>
              <a:rPr lang="en-US">
                <a:latin typeface="Arial" pitchFamily="32" charset="0"/>
              </a:rPr>
              <a:t>The hybrid school model also enables teachers to focus on teaching higher-order thinking and skills to students, while receiving above-market compensation (20% higher than average, and is which likely to increase as the hybrid school model mix continues to change).  </a:t>
            </a:r>
          </a:p>
          <a:p>
            <a:pPr eaLnBrk="1" hangingPunct="1">
              <a:buFontTx/>
              <a:buChar char="•"/>
            </a:pPr>
            <a:r>
              <a:rPr lang="en-US">
                <a:latin typeface="Arial" pitchFamily="32" charset="0"/>
              </a:rPr>
              <a:t>Developing leaders is crucial to Rocketship’s overall growth strategy…</a:t>
            </a:r>
          </a:p>
          <a:p>
            <a:endParaRPr lang="en-US">
              <a:latin typeface="Arial" pitchFamily="3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a:latin typeface="Arial" pitchFamily="32" charset="0"/>
              </a:rPr>
              <a:t>Teachers become doctors – only do the hard things and use nurses and medicine for the rest</a:t>
            </a:r>
          </a:p>
          <a:p>
            <a:r>
              <a:rPr lang="en-US">
                <a:latin typeface="Arial" pitchFamily="32" charset="0"/>
              </a:rPr>
              <a:t>Teachers use tutors like doctors use nurses – things that have to be done for learning that don’t require deep knowledge.</a:t>
            </a:r>
          </a:p>
          <a:p>
            <a:r>
              <a:rPr lang="en-US">
                <a:latin typeface="Arial" pitchFamily="32" charset="0"/>
              </a:rPr>
              <a:t>Teachers use technology like prescription medicine to individually focus learning without need for adults.</a:t>
            </a:r>
          </a:p>
          <a:p>
            <a:r>
              <a:rPr lang="en-US">
                <a:latin typeface="Arial" pitchFamily="32" charset="0"/>
              </a:rPr>
              <a:t>Increases the number of nurses and decreases doctors</a:t>
            </a:r>
          </a:p>
          <a:p>
            <a:r>
              <a:rPr lang="en-US">
                <a:latin typeface="Arial" pitchFamily="32" charset="0"/>
              </a:rPr>
              <a:t>When it works, provides .75 years of gains per student to make every teacher exceptional</a:t>
            </a:r>
          </a:p>
          <a:p>
            <a:endParaRPr lang="en-US">
              <a:latin typeface="Arial" pitchFamily="3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r>
              <a:rPr lang="en-US">
                <a:latin typeface="Arial" pitchFamily="32" charset="0"/>
              </a:rPr>
              <a:t>The hybrid model has three significant benefits.  </a:t>
            </a:r>
          </a:p>
          <a:p>
            <a:pPr lvl="1" eaLnBrk="1" hangingPunct="1"/>
            <a:r>
              <a:rPr lang="en-US">
                <a:latin typeface="Arial" pitchFamily="32" charset="0"/>
              </a:rPr>
              <a:t>individualized instruction on computers  helps kids focus on core skills, such as.. NEED EXAMPLES</a:t>
            </a:r>
          </a:p>
          <a:p>
            <a:pPr lvl="1" eaLnBrk="1" hangingPunct="1"/>
            <a:r>
              <a:rPr lang="en-US">
                <a:latin typeface="Arial" pitchFamily="32" charset="0"/>
              </a:rPr>
              <a:t>While traditional classroom instruction is focused on helping kids learn how to think (NEED EXAMPLES!)</a:t>
            </a:r>
          </a:p>
          <a:p>
            <a:pPr lvl="1" eaLnBrk="1" hangingPunct="1"/>
            <a:r>
              <a:rPr lang="en-US">
                <a:latin typeface="Arial" pitchFamily="32" charset="0"/>
              </a:rPr>
              <a:t>By having kids in the learning lab for 25% of their day, we are less dependent on teaching talent than most high-performing schools – for example, we currently require 16 teachers for 450 students</a:t>
            </a:r>
          </a:p>
          <a:p>
            <a:pPr lvl="1" eaLnBrk="1" hangingPunct="1"/>
            <a:r>
              <a:rPr lang="en-US">
                <a:latin typeface="Arial" pitchFamily="32" charset="0"/>
              </a:rPr>
              <a:t>Financially, we now have the money to re-invest in resources to benefit both the children and teachers…</a:t>
            </a:r>
          </a:p>
          <a:p>
            <a:pPr eaLnBrk="1" hangingPunct="1"/>
            <a:endParaRPr lang="en-US">
              <a:latin typeface="Arial" pitchFamily="3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pPr>
              <a:buFontTx/>
              <a:buChar char="•"/>
            </a:pPr>
            <a:r>
              <a:rPr lang="en-US">
                <a:latin typeface="Arial" pitchFamily="32" charset="0"/>
              </a:rPr>
              <a:t>Four keys that contribute to the overall success of the Rocketship model…</a:t>
            </a:r>
          </a:p>
          <a:p>
            <a:pPr>
              <a:buFontTx/>
              <a:buChar char="•"/>
            </a:pPr>
            <a:r>
              <a:rPr lang="en-US">
                <a:latin typeface="Arial" pitchFamily="32" charset="0"/>
              </a:rPr>
              <a:t>It’s all about combining Quality with Scaling the resources that have proven to be the biggest barriers to success in education:</a:t>
            </a:r>
          </a:p>
          <a:p>
            <a:pPr lvl="1"/>
            <a:r>
              <a:rPr lang="en-US">
                <a:latin typeface="Arial" pitchFamily="32" charset="0"/>
              </a:rPr>
              <a:t>Financial scale</a:t>
            </a:r>
          </a:p>
          <a:p>
            <a:pPr lvl="1"/>
            <a:r>
              <a:rPr lang="en-US">
                <a:latin typeface="Arial" pitchFamily="32" charset="0"/>
              </a:rPr>
              <a:t>Political scale in the form of advocacy</a:t>
            </a:r>
          </a:p>
          <a:p>
            <a:pPr lvl="1"/>
            <a:r>
              <a:rPr lang="en-US">
                <a:latin typeface="Arial" pitchFamily="32" charset="0"/>
              </a:rPr>
              <a:t>Teaching scale</a:t>
            </a:r>
          </a:p>
          <a:p>
            <a:pPr lvl="1"/>
            <a:endParaRPr lang="en-US">
              <a:latin typeface="Arial" pitchFamily="32" charset="0"/>
            </a:endParaRPr>
          </a:p>
          <a:p>
            <a:pPr lvl="1"/>
            <a:r>
              <a:rPr lang="en-US">
                <a:latin typeface="Arial" pitchFamily="32" charset="0"/>
              </a:rPr>
              <a:t>We overcome these barriers by our three core differentiators – Innovate, Empower and Lead</a:t>
            </a:r>
          </a:p>
          <a:p>
            <a:pPr lvl="1"/>
            <a:r>
              <a:rPr lang="en-US">
                <a:latin typeface="Arial" pitchFamily="32" charset="0"/>
              </a:rPr>
              <a:t>I’ll now describe each of these differentiators..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a:lstStyle/>
          <a:p>
            <a:fld id="{6B21DC7D-FF15-BE4C-A73C-2697D40E8B5A}" type="slidenum">
              <a:rPr lang="en-US"/>
              <a:pPr/>
              <a:t>50</a:t>
            </a:fld>
            <a:endParaRPr 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atin typeface="Arial" charset="0"/>
              </a:rPr>
              <a:t>Kids learned faster when So1 implemented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1168400" y="697230"/>
            <a:ext cx="4673600" cy="3486150"/>
          </a:xfrm>
          <a:prstGeom prst="rect">
            <a:avLst/>
          </a:prstGeom>
          <a:solidFill>
            <a:srgbClr val="FFFFFF"/>
          </a:solidFill>
          <a:ln>
            <a:solidFill>
              <a:srgbClr val="000000"/>
            </a:solidFill>
            <a:miter lim="800000"/>
            <a:headEnd/>
            <a:tailEnd/>
          </a:ln>
        </p:spPr>
      </p:sp>
      <p:sp>
        <p:nvSpPr>
          <p:cNvPr id="106499" name="Rectangle 3"/>
          <p:cNvSpPr>
            <a:spLocks noGrp="1" noChangeArrowheads="1"/>
          </p:cNvSpPr>
          <p:nvPr>
            <p:ph type="body" idx="1"/>
          </p:nvPr>
        </p:nvSpPr>
        <p:spPr bwMode="auto">
          <a:xfrm>
            <a:off x="233680" y="4415790"/>
            <a:ext cx="6543040" cy="4183380"/>
          </a:xfrm>
          <a:prstGeom prst="rect">
            <a:avLst/>
          </a:prstGeom>
          <a:solidFill>
            <a:srgbClr val="FFFFFF"/>
          </a:solidFill>
          <a:ln>
            <a:solidFill>
              <a:srgbClr val="000000"/>
            </a:solidFill>
            <a:miter lim="800000"/>
            <a:headEnd/>
            <a:tailEnd/>
          </a:ln>
        </p:spPr>
        <p:txBody>
          <a:bodyPr/>
          <a:lstStyle/>
          <a:p>
            <a:endParaRPr lang="en-US" sz="7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noTextEdit="1"/>
          </p:cNvSpPr>
          <p:nvPr>
            <p:ph type="sldImg"/>
          </p:nvPr>
        </p:nvSpPr>
        <p:spPr>
          <a:ln/>
        </p:spPr>
      </p:sp>
      <p:sp>
        <p:nvSpPr>
          <p:cNvPr id="81922" name="Notes Placeholder 2"/>
          <p:cNvSpPr>
            <a:spLocks noGrp="1"/>
          </p:cNvSpPr>
          <p:nvPr>
            <p:ph type="body" idx="1"/>
          </p:nvPr>
        </p:nvSpPr>
        <p:spPr>
          <a:noFill/>
          <a:ln/>
        </p:spPr>
        <p:txBody>
          <a:bodyPr/>
          <a:lstStyle/>
          <a:p>
            <a:r>
              <a:rPr lang="en-US" smtClean="0"/>
              <a:t>Let’s take a look inside a Hybrid Virtual Turnaround school. We’ll call this Banneker Elementary, a K-6 school of 500 students in one of America’s great cities.</a:t>
            </a:r>
          </a:p>
        </p:txBody>
      </p:sp>
      <p:sp>
        <p:nvSpPr>
          <p:cNvPr id="81923" name="Slide Number Placeholder 3"/>
          <p:cNvSpPr>
            <a:spLocks noGrp="1"/>
          </p:cNvSpPr>
          <p:nvPr>
            <p:ph type="sldNum" sz="quarter" idx="5"/>
          </p:nvPr>
        </p:nvSpPr>
        <p:spPr>
          <a:noFill/>
        </p:spPr>
        <p:txBody>
          <a:bodyPr/>
          <a:lstStyle/>
          <a:p>
            <a:fld id="{D2F138BF-DA06-454C-AE79-2DA2F2FD0328}" type="slidenum">
              <a:rPr lang="en-US" smtClean="0">
                <a:latin typeface="Arial" charset="0"/>
              </a:rPr>
              <a:pPr/>
              <a:t>7</a:t>
            </a:fld>
            <a:endParaRPr 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p:spPr>
        <p:txBody>
          <a:bodyPr/>
          <a:lstStyle/>
          <a:p>
            <a:fld id="{3097A047-E529-4207-A697-4C3B01199A8B}" type="slidenum">
              <a:rPr lang="en-US" smtClean="0">
                <a:latin typeface="Times New Roman" pitchFamily="18" charset="0"/>
              </a:rPr>
              <a:pPr/>
              <a:t>8</a:t>
            </a:fld>
            <a:endParaRPr lang="en-US" smtClean="0">
              <a:latin typeface="Times New Roman" pitchFamily="18" charset="0"/>
            </a:endParaRPr>
          </a:p>
        </p:txBody>
      </p:sp>
      <p:sp>
        <p:nvSpPr>
          <p:cNvPr id="83970" name="Rectangle 2"/>
          <p:cNvSpPr>
            <a:spLocks noGrp="1" noRot="1" noChangeAspect="1" noChangeArrowheads="1" noTextEdit="1"/>
          </p:cNvSpPr>
          <p:nvPr>
            <p:ph type="sldImg"/>
          </p:nvPr>
        </p:nvSpPr>
        <p:spPr>
          <a:xfrm>
            <a:off x="1182688" y="696913"/>
            <a:ext cx="4648200" cy="3487737"/>
          </a:xfrm>
          <a:ln/>
        </p:spPr>
      </p:sp>
      <p:sp>
        <p:nvSpPr>
          <p:cNvPr id="83971" name="Rectangle 3"/>
          <p:cNvSpPr>
            <a:spLocks noGrp="1" noChangeArrowheads="1"/>
          </p:cNvSpPr>
          <p:nvPr>
            <p:ph type="body" idx="1"/>
          </p:nvPr>
        </p:nvSpPr>
        <p:spPr>
          <a:xfrm>
            <a:off x="933450" y="4416425"/>
            <a:ext cx="5143500" cy="4183063"/>
          </a:xfrm>
          <a:noFill/>
          <a:ln/>
        </p:spPr>
        <p:txBody>
          <a:bodyPr/>
          <a:lstStyle/>
          <a:p>
            <a:pPr eaLnBrk="1" hangingPunct="1">
              <a:spcBef>
                <a:spcPct val="0"/>
              </a:spcBef>
            </a:pPr>
            <a:r>
              <a:rPr lang="en-US" smtClean="0">
                <a:latin typeface="Times New Roman" pitchFamily="18" charset="0"/>
              </a:rPr>
              <a:t>Each student in the Hybrid Virtual School has two teachers: An expertly trained virtual teacher who guides them through the rich hybrid curriculum, and a face-to-face teacher who works in partnership with the virtual teacher to use the student’s assessment data to provide one-on-one intervention and tutoring. Detailed granular data from ongoing assessments keep instruction sharply focused on student success.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noTextEdit="1"/>
          </p:cNvSpPr>
          <p:nvPr>
            <p:ph type="sldImg"/>
          </p:nvPr>
        </p:nvSpPr>
        <p:spPr>
          <a:ln/>
        </p:spPr>
      </p:sp>
      <p:sp>
        <p:nvSpPr>
          <p:cNvPr id="86018" name="Notes Placeholder 2"/>
          <p:cNvSpPr>
            <a:spLocks noGrp="1"/>
          </p:cNvSpPr>
          <p:nvPr>
            <p:ph type="body" idx="1"/>
          </p:nvPr>
        </p:nvSpPr>
        <p:spPr>
          <a:noFill/>
          <a:ln/>
        </p:spPr>
        <p:txBody>
          <a:bodyPr/>
          <a:lstStyle/>
          <a:p>
            <a:r>
              <a:rPr lang="en-US" smtClean="0"/>
              <a:t>The Learning Management System allows the school Principal to closely monitor the progress of each class and the activities of the virtual teachers as they guide students through the engaging and challenging hybrid curriculum. Let’s take a closer look at 3</a:t>
            </a:r>
            <a:r>
              <a:rPr lang="en-US" baseline="30000" smtClean="0"/>
              <a:t>rd</a:t>
            </a:r>
            <a:r>
              <a:rPr lang="en-US" smtClean="0"/>
              <a:t> grade teacher Tracy Jones, her students, and how she and her face-to-face teacher-partner collaborate to improve these third graders’ performance.</a:t>
            </a:r>
          </a:p>
        </p:txBody>
      </p:sp>
      <p:sp>
        <p:nvSpPr>
          <p:cNvPr id="86019" name="Slide Number Placeholder 3"/>
          <p:cNvSpPr>
            <a:spLocks noGrp="1"/>
          </p:cNvSpPr>
          <p:nvPr>
            <p:ph type="sldNum" sz="quarter" idx="5"/>
          </p:nvPr>
        </p:nvSpPr>
        <p:spPr>
          <a:noFill/>
        </p:spPr>
        <p:txBody>
          <a:bodyPr/>
          <a:lstStyle/>
          <a:p>
            <a:fld id="{F77871EC-CA58-4075-A931-C58C4FF3B43C}" type="slidenum">
              <a:rPr lang="en-US" smtClean="0">
                <a:latin typeface="Arial" charset="0"/>
              </a:rPr>
              <a:pPr/>
              <a:t>9</a:t>
            </a:fld>
            <a:endParaRPr lang="en-US"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a:ln/>
        </p:spPr>
      </p:sp>
      <p:sp>
        <p:nvSpPr>
          <p:cNvPr id="88066" name="Notes Placeholder 2"/>
          <p:cNvSpPr>
            <a:spLocks noGrp="1"/>
          </p:cNvSpPr>
          <p:nvPr>
            <p:ph type="body" idx="1"/>
          </p:nvPr>
        </p:nvSpPr>
        <p:spPr>
          <a:noFill/>
          <a:ln/>
        </p:spPr>
        <p:txBody>
          <a:bodyPr/>
          <a:lstStyle/>
          <a:p>
            <a:r>
              <a:rPr lang="en-US" smtClean="0"/>
              <a:t>Ms. Jones’ students are all at varying levels of reading proficiency at this time in the year. How can she, and her classroom teacher counterpart, make sure to meet every student’s needs during the course of the day, so that each reaches proficiency in all subjects?  So often in traditional schools, teachers can only “teach to the middle”, or can do a max of 1-2 pull-out groups for extra support.  With the HVSTS model, we can help them do more than that.  </a:t>
            </a:r>
          </a:p>
        </p:txBody>
      </p:sp>
      <p:sp>
        <p:nvSpPr>
          <p:cNvPr id="88067" name="Slide Number Placeholder 3"/>
          <p:cNvSpPr txBox="1">
            <a:spLocks noGrp="1"/>
          </p:cNvSpPr>
          <p:nvPr/>
        </p:nvSpPr>
        <p:spPr bwMode="auto">
          <a:xfrm>
            <a:off x="3971925" y="8831263"/>
            <a:ext cx="3036888" cy="463550"/>
          </a:xfrm>
          <a:prstGeom prst="rect">
            <a:avLst/>
          </a:prstGeom>
          <a:noFill/>
          <a:ln w="9525">
            <a:noFill/>
            <a:miter lim="800000"/>
            <a:headEnd/>
            <a:tailEnd/>
          </a:ln>
        </p:spPr>
        <p:txBody>
          <a:bodyPr lIns="93147" tIns="46574" rIns="93147" bIns="46574" anchor="b"/>
          <a:lstStyle/>
          <a:p>
            <a:pPr algn="r" defTabSz="931863"/>
            <a:fld id="{2EC3DE72-4505-4C0B-BA35-230931F662BC}" type="slidenum">
              <a:rPr lang="en-US" sz="1200" b="0"/>
              <a:pPr algn="r" defTabSz="931863"/>
              <a:t>10</a:t>
            </a:fld>
            <a:endParaRPr lang="en-US" sz="12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9.xml"/><Relationship Id="rId4" Type="http://schemas.openxmlformats.org/officeDocument/2006/relationships/image" Target="../media/image15.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8"/>
          <p:cNvSpPr>
            <a:spLocks noGrp="1" noChangeArrowheads="1"/>
          </p:cNvSpPr>
          <p:nvPr>
            <p:ph type="sldNum" sz="quarter" idx="10"/>
          </p:nvPr>
        </p:nvSpPr>
        <p:spPr>
          <a:ln/>
        </p:spPr>
        <p:txBody>
          <a:bodyPr/>
          <a:lstStyle>
            <a:lvl1pPr>
              <a:defRPr/>
            </a:lvl1pPr>
          </a:lstStyle>
          <a:p>
            <a:pPr>
              <a:defRPr/>
            </a:pPr>
            <a:fld id="{76CEFA9D-AC95-4C30-A7C8-3D6A80625BB7}"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pPr>
              <a:defRPr/>
            </a:pPr>
            <a:fld id="{F53A46E2-96F1-4C79-99E0-B486E7AC08AC}" type="slidenum">
              <a:rPr lang="en-US"/>
              <a:pPr>
                <a:defRPr/>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DDDC4DF3-FC72-4FDA-97E7-14975C7CD184}" type="slidenum">
              <a:rPr lang="en-US"/>
              <a:pPr>
                <a:defRPr/>
              </a:pPr>
              <a:t>‹#›</a:t>
            </a:fld>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1769483C-A683-4996-8145-CE76E694649F}" type="slidenum">
              <a:rPr lang="en-US"/>
              <a:pPr>
                <a:defRPr/>
              </a:pPr>
              <a:t>‹#›</a:t>
            </a:fld>
            <a:endParaRPr 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FD198165-DBE5-47DD-A691-4C1D118E34E0}" type="slidenum">
              <a:rPr lang="en-US"/>
              <a:pPr>
                <a:defRPr/>
              </a:pPr>
              <a:t>‹#›</a:t>
            </a:fld>
            <a:endParaRPr 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40F51D7C-4683-44A8-8FCA-7B55FAC830D4}" type="slidenum">
              <a:rPr lang="en-US"/>
              <a:pPr>
                <a:defRPr/>
              </a:pPr>
              <a:t>‹#›</a:t>
            </a:fld>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CAEB3ED2-5B48-42B9-9792-EA70BD9DC762}" type="slidenum">
              <a:rPr lang="en-US"/>
              <a:pPr>
                <a:defRPr/>
              </a:pPr>
              <a:t>‹#›</a:t>
            </a:fld>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4ED61FE2-412D-4C0A-A7F9-018CFA75DE8D}" type="slidenum">
              <a:rPr lang="en-US"/>
              <a:pPr>
                <a:defRPr/>
              </a:pPr>
              <a:t>‹#›</a:t>
            </a:fld>
            <a:endParaRPr 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9100" y="0"/>
            <a:ext cx="2195513" cy="65246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9388" y="0"/>
            <a:ext cx="6437312" cy="6524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73EB2DEF-6861-4090-B17D-35E543C8533C}" type="slidenum">
              <a:rPr lang="en-US"/>
              <a:pPr>
                <a:defRPr/>
              </a:pPr>
              <a:t>‹#›</a:t>
            </a:fld>
            <a:endParaRPr 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79388" y="0"/>
            <a:ext cx="8785225" cy="6524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F38BC721-E82B-42D7-A1C0-D1858B782ED8}" type="slidenum">
              <a:rPr lang="en-US"/>
              <a:pPr>
                <a:defRPr/>
              </a:pPr>
              <a:t>‹#›</a:t>
            </a:fld>
            <a:endParaRPr 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9388" y="0"/>
            <a:ext cx="8785225" cy="6953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195513" y="1052513"/>
            <a:ext cx="6769100" cy="5472112"/>
          </a:xfrm>
        </p:spPr>
        <p:txBody>
          <a:bodyPr/>
          <a:lstStyle/>
          <a:p>
            <a:pPr lvl="0"/>
            <a:endParaRPr lang="en-US" noProof="0" dirty="0" smtClean="0"/>
          </a:p>
        </p:txBody>
      </p:sp>
      <p:sp>
        <p:nvSpPr>
          <p:cNvPr id="4"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926AF065-6DB9-4BEB-8320-1A95EDBE5BA5}" type="slidenum">
              <a:rPr lang="en-US"/>
              <a:pPr>
                <a:defRPr/>
              </a:pPr>
              <a:t>‹#›</a:t>
            </a:fld>
            <a:endParaRPr 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6F6B21F3-50DD-4846-A7E5-C06B6B4A7061}" type="datetimeFigureOut">
              <a:rPr lang="en-US"/>
              <a:pPr/>
              <a:t>11/14/2010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0F25399-A063-3D46-B3C6-BC5D9626C83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9100" y="0"/>
            <a:ext cx="2195513" cy="65246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9388" y="0"/>
            <a:ext cx="6437312" cy="65246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sldNum" sz="quarter" idx="10"/>
          </p:nvPr>
        </p:nvSpPr>
        <p:spPr>
          <a:ln/>
        </p:spPr>
        <p:txBody>
          <a:bodyPr/>
          <a:lstStyle>
            <a:lvl1pPr>
              <a:defRPr/>
            </a:lvl1pPr>
          </a:lstStyle>
          <a:p>
            <a:pPr>
              <a:defRPr/>
            </a:pPr>
            <a:fld id="{E63FC261-D29A-4633-B32A-414B383E1DC4}" type="slidenum">
              <a:rPr lang="en-US"/>
              <a:pPr>
                <a:defRPr/>
              </a:pPr>
              <a:t>‹#›</a:t>
            </a:fld>
            <a:endParaRPr 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E4EFFF1-1D75-B540-B999-1EA4627F0160}" type="datetimeFigureOut">
              <a:rPr lang="en-US"/>
              <a:pPr/>
              <a:t>11/14/2010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2775012-2621-8F4E-AA74-ADBC634B1A90}" type="slidenum">
              <a:rPr lang="en-US"/>
              <a:pPr/>
              <a:t>‹#›</a:t>
            </a:fld>
            <a:endParaRPr 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2A6BCD4-4EEF-4443-9CC7-9B666A9CC3E0}" type="datetimeFigureOut">
              <a:rPr lang="en-US"/>
              <a:pPr/>
              <a:t>11/14/2010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1971DFE-5C87-224F-B549-9DC84D4E40D5}" type="slidenum">
              <a:rPr lang="en-US"/>
              <a:pPr/>
              <a:t>‹#›</a:t>
            </a:fld>
            <a:endParaRPr 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E37E3E45-DA6C-004C-878B-A6EC7C5ACF33}" type="datetimeFigureOut">
              <a:rPr lang="en-US"/>
              <a:pPr/>
              <a:t>11/14/2010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1D6495F-E9D9-0249-B026-27F77D2714A2}" type="slidenum">
              <a:rPr lang="en-US"/>
              <a:pPr/>
              <a:t>‹#›</a:t>
            </a:fld>
            <a:endParaRPr 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23F6E97B-13A8-884F-98FA-12A4CDAD3342}" type="datetimeFigureOut">
              <a:rPr lang="en-US"/>
              <a:pPr/>
              <a:t>11/14/2010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1B944223-9844-1C4A-B0D9-2E8857CAD0E6}" type="slidenum">
              <a:rPr lang="en-US"/>
              <a:pPr/>
              <a:t>‹#›</a:t>
            </a:fld>
            <a:endParaRPr 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061A6830-7603-1B4B-A7AE-98CBEB34DB45}" type="datetimeFigureOut">
              <a:rPr lang="en-US"/>
              <a:pPr/>
              <a:t>11/14/2010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E9530425-8A37-7945-A8F1-93B0A530E712}" type="slidenum">
              <a:rPr lang="en-US"/>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F408FFCE-BF42-EA46-A97F-C50D69A56CB3}" type="datetimeFigureOut">
              <a:rPr lang="en-US"/>
              <a:pPr/>
              <a:t>11/14/2010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C1F118F5-7924-3547-90EF-EAD7D45A7D12}" type="slidenum">
              <a:rPr lang="en-US"/>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860839F-84E1-A34F-84A1-40C43BD63AAB}" type="datetimeFigureOut">
              <a:rPr lang="en-US"/>
              <a:pPr/>
              <a:t>11/14/2010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2FB271F-9021-ED4E-BB38-0B58C98AA1C3}" type="slidenum">
              <a:rPr lang="en-US"/>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0599002-17B8-A040-88AC-360D1802206B}" type="datetimeFigureOut">
              <a:rPr lang="en-US"/>
              <a:pPr/>
              <a:t>11/14/2010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E82A8E9-FFEE-514E-BA2C-FEE3BB8D1A3E}" type="slidenum">
              <a:rPr lang="en-US"/>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62B6B72-18E2-1046-94C1-DEE5B312D295}" type="datetimeFigureOut">
              <a:rPr lang="en-US"/>
              <a:pPr/>
              <a:t>11/14/2010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7EB2032-19EF-0D44-B445-77DFDDBC57AF}" type="slidenum">
              <a:rPr lang="en-US"/>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CBB5E93-B58D-7C42-843E-2DE090CFCCC4}" type="datetimeFigureOut">
              <a:rPr lang="en-US"/>
              <a:pPr/>
              <a:t>11/14/2010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7909E7B-C34D-DF4C-88E8-FB686713E41E}"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lstStyle>
          <a:p>
            <a:fld id="{4A4F30FF-795A-42AC-B148-C36FE5E7C8FA}" type="datetimeFigureOut">
              <a:rPr lang="en-US" smtClean="0"/>
              <a:pPr/>
              <a:t>11/14/2010</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lstStyle>
          <a:p>
            <a:fld id="{4136FDFF-2837-4382-890D-7792D52B4EEF}" type="slidenum">
              <a:rPr lang="en-US" smtClean="0"/>
              <a:pPr/>
              <a:t>‹#›</a:t>
            </a:fld>
            <a:endParaRPr 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136FDFF-2837-4382-890D-7792D52B4EEF}" type="slidenum">
              <a:rPr lang="en-US" smtClean="0"/>
              <a:pPr/>
              <a:t>‹#›</a:t>
            </a:fld>
            <a:endParaRPr lang="en-US" dirty="0"/>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136FDFF-2837-4382-890D-7792D52B4EEF}" type="slidenum">
              <a:rPr lang="en-US" smtClean="0"/>
              <a:pPr/>
              <a:t>‹#›</a:t>
            </a:fld>
            <a:endParaRPr lang="en-US"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136FDFF-2837-4382-890D-7792D52B4EEF}" type="slidenum">
              <a:rPr lang="en-US" smtClean="0"/>
              <a:pPr/>
              <a:t>‹#›</a:t>
            </a:fld>
            <a:endParaRPr lang="en-US" dirty="0"/>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136FDFF-2837-4382-890D-7792D52B4EEF}"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136FDFF-2837-4382-890D-7792D52B4EEF}" type="slidenum">
              <a:rPr lang="en-US" smtClean="0"/>
              <a:pPr/>
              <a:t>‹#›</a:t>
            </a:fld>
            <a:endParaRPr lang="en-US" dirty="0"/>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136FDFF-2837-4382-890D-7792D52B4EEF}" type="slidenum">
              <a:rPr lang="en-US" smtClean="0"/>
              <a:pPr/>
              <a:t>‹#›</a:t>
            </a:fld>
            <a:endParaRPr 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4A4F30FF-795A-42AC-B148-C36FE5E7C8FA}" type="datetimeFigureOut">
              <a:rPr lang="en-US" smtClean="0"/>
              <a:pPr/>
              <a:t>11/14/2010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136FDFF-2837-4382-890D-7792D52B4EEF}"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lstStyle>
          <a:p>
            <a:fld id="{4A4F30FF-795A-42AC-B148-C36FE5E7C8FA}" type="datetimeFigureOut">
              <a:rPr lang="en-US" smtClean="0"/>
              <a:pPr/>
              <a:t>11/14/2010</a:t>
            </a:fld>
            <a:endParaRPr lang="en-US"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4136FDFF-2837-4382-890D-7792D52B4EEF}" type="slidenum">
              <a:rPr lang="en-US" smtClean="0"/>
              <a:pPr/>
              <a:t>‹#›</a:t>
            </a:fld>
            <a:endParaRPr lang="en-US"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136FDFF-2837-4382-890D-7792D52B4EEF}"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A4F30FF-795A-42AC-B148-C36FE5E7C8FA}" type="datetimeFigureOut">
              <a:rPr lang="en-US" smtClean="0"/>
              <a:pPr/>
              <a:t>11/14/2010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136FDFF-2837-4382-890D-7792D52B4EEF}" type="slidenum">
              <a:rPr lang="en-US" smtClean="0"/>
              <a:pPr/>
              <a:t>‹#›</a:t>
            </a:fld>
            <a:endParaRPr 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fld id="{F94D74DC-9652-4F9B-8F6F-94FB6780445E}" type="datetime1">
              <a:rPr lang="en-US"/>
              <a:pPr/>
              <a:t>11/14/2010</a:t>
            </a:fld>
            <a:endParaRPr lang="en-US" dirty="0"/>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dirty="0"/>
          </a:p>
        </p:txBody>
      </p:sp>
      <p:sp>
        <p:nvSpPr>
          <p:cNvPr id="8" name="Slide Number Placeholder 7"/>
          <p:cNvSpPr>
            <a:spLocks noGrp="1"/>
          </p:cNvSpPr>
          <p:nvPr>
            <p:ph type="sldNum" sz="quarter" idx="12"/>
          </p:nvPr>
        </p:nvSpPr>
        <p:spPr>
          <a:xfrm>
            <a:off x="3124200" y="6172200"/>
            <a:ext cx="2133600" cy="476250"/>
          </a:xfrm>
        </p:spPr>
        <p:txBody>
          <a:bodyPr/>
          <a:lstStyle>
            <a:lvl1pPr>
              <a:defRPr smtClean="0"/>
            </a:lvl1pPr>
          </a:lstStyle>
          <a:p>
            <a:pPr>
              <a:defRPr/>
            </a:pPr>
            <a:fld id="{7A7BC407-A5F6-49FF-A602-5833CD381678}"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4DF48E5-EF87-8F42-87BE-AA3B100914EB}"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0B7A8B-7B18-A64F-9DF1-3F994562C9A9}"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81254" name="Rectangle 6"/>
          <p:cNvSpPr>
            <a:spLocks noGrp="1" noChangeArrowheads="1"/>
          </p:cNvSpPr>
          <p:nvPr>
            <p:ph type="ctrTitle" sz="quarter"/>
          </p:nvPr>
        </p:nvSpPr>
        <p:spPr>
          <a:xfrm>
            <a:off x="969963" y="5410200"/>
            <a:ext cx="7183437" cy="439738"/>
          </a:xfrm>
        </p:spPr>
        <p:txBody>
          <a:bodyPr anchor="b"/>
          <a:lstStyle>
            <a:lvl1pPr>
              <a:lnSpc>
                <a:spcPct val="85000"/>
              </a:lnSpc>
              <a:defRPr sz="3400">
                <a:solidFill>
                  <a:schemeClr val="tx2"/>
                </a:solidFill>
              </a:defRPr>
            </a:lvl1pPr>
          </a:lstStyle>
          <a:p>
            <a:r>
              <a:rPr lang="en-US"/>
              <a:t>Click to edit Master title style</a:t>
            </a:r>
          </a:p>
        </p:txBody>
      </p:sp>
      <p:sp>
        <p:nvSpPr>
          <p:cNvPr id="181255" name="Rectangle 7"/>
          <p:cNvSpPr>
            <a:spLocks noGrp="1" noChangeArrowheads="1"/>
          </p:cNvSpPr>
          <p:nvPr>
            <p:ph type="subTitle" sz="quarter" idx="1"/>
          </p:nvPr>
        </p:nvSpPr>
        <p:spPr bwMode="white">
          <a:xfrm>
            <a:off x="990600" y="5943600"/>
            <a:ext cx="7159625" cy="304800"/>
          </a:xfrm>
        </p:spPr>
        <p:txBody>
          <a:bodyPr/>
          <a:lstStyle>
            <a:lvl1pPr marL="0" indent="0">
              <a:lnSpc>
                <a:spcPct val="100000"/>
              </a:lnSpc>
              <a:spcBef>
                <a:spcPct val="0"/>
              </a:spcBef>
              <a:spcAft>
                <a:spcPct val="0"/>
              </a:spcAft>
              <a:buFont typeface="Arial" charset="0"/>
              <a:buNone/>
              <a:defRPr sz="2000">
                <a:solidFill>
                  <a:schemeClr val="folHlink"/>
                </a:solidFill>
              </a:defRPr>
            </a:lvl1pPr>
          </a:lstStyle>
          <a:p>
            <a:r>
              <a:rPr lang="en-US"/>
              <a:t>Click</a:t>
            </a:r>
          </a:p>
        </p:txBody>
      </p:sp>
    </p:spTree>
  </p:cSld>
  <p:clrMapOvr>
    <a:masterClrMapping/>
  </p:clrMapOvr>
  <p:transition>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371600"/>
            <a:ext cx="4038600" cy="1439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371600"/>
            <a:ext cx="4038600" cy="1439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sldNum" sz="quarter" idx="10"/>
          </p:nvPr>
        </p:nvSpPr>
        <p:spPr>
          <a:ln/>
        </p:spPr>
        <p:txBody>
          <a:bodyPr/>
          <a:lstStyle>
            <a:lvl1pPr>
              <a:defRPr/>
            </a:lvl1pPr>
          </a:lstStyle>
          <a:p>
            <a:pPr>
              <a:defRPr/>
            </a:pPr>
            <a:fld id="{1C5CEE9E-6B35-4B23-8561-0EDDE1C758D2}"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396875"/>
            <a:ext cx="2076450" cy="24145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96875"/>
            <a:ext cx="6076950" cy="24145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96875"/>
            <a:ext cx="8077200" cy="3651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3400" y="1371600"/>
            <a:ext cx="8229600" cy="1439863"/>
          </a:xfrm>
        </p:spPr>
        <p:txBody>
          <a:bodyPr/>
          <a:lstStyle/>
          <a:p>
            <a:pPr lvl="0"/>
            <a:endParaRPr lang="en-US" noProof="0"/>
          </a:p>
        </p:txBody>
      </p:sp>
    </p:spTree>
  </p:cSld>
  <p:clrMapOvr>
    <a:masterClrMapping/>
  </p:clrMapOvr>
  <p:transition>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47"/>
            <a:ext cx="6400354" cy="1752451"/>
          </a:xfrm>
        </p:spPr>
        <p:txBody>
          <a:bodyPr/>
          <a:lstStyle>
            <a:lvl1pPr marL="0" indent="0" algn="ctr">
              <a:buNone/>
              <a:defRPr/>
            </a:lvl1pPr>
            <a:lvl2pPr marL="321457" indent="0" algn="ctr">
              <a:buNone/>
              <a:defRPr/>
            </a:lvl2pPr>
            <a:lvl3pPr marL="642915" indent="0" algn="ctr">
              <a:buNone/>
              <a:defRPr/>
            </a:lvl3pPr>
            <a:lvl4pPr marL="964372" indent="0" algn="ctr">
              <a:buNone/>
              <a:defRPr/>
            </a:lvl4pPr>
            <a:lvl5pPr marL="1285829" indent="0" algn="ctr">
              <a:buNone/>
              <a:defRPr/>
            </a:lvl5pPr>
            <a:lvl6pPr marL="1607287" indent="0" algn="ctr">
              <a:buNone/>
              <a:defRPr/>
            </a:lvl6pPr>
            <a:lvl7pPr marL="1928744" indent="0" algn="ctr">
              <a:buNone/>
              <a:defRPr/>
            </a:lvl7pPr>
            <a:lvl8pPr marL="2250201" indent="0" algn="ctr">
              <a:buNone/>
              <a:defRPr/>
            </a:lvl8pPr>
            <a:lvl9pPr marL="2571659" indent="0" algn="ctr">
              <a:buNone/>
              <a:defRPr/>
            </a:lvl9pPr>
          </a:lstStyle>
          <a:p>
            <a:r>
              <a:rPr lang="en-US" smtClean="0"/>
              <a:t>Click to edit Master subtitle style</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1"/>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p:spPr>
        <p:txBody>
          <a:bodyPr anchor="b"/>
          <a:lstStyle>
            <a:lvl1pPr marL="0" indent="0">
              <a:buNone/>
              <a:defRPr sz="1400"/>
            </a:lvl1pPr>
            <a:lvl2pPr marL="321457" indent="0">
              <a:buNone/>
              <a:defRPr sz="1300"/>
            </a:lvl2pPr>
            <a:lvl3pPr marL="642915" indent="0">
              <a:buNone/>
              <a:defRPr sz="1100"/>
            </a:lvl3pPr>
            <a:lvl4pPr marL="964372" indent="0">
              <a:buNone/>
              <a:defRPr sz="1000"/>
            </a:lvl4pPr>
            <a:lvl5pPr marL="1285829" indent="0">
              <a:buNone/>
              <a:defRPr sz="1000"/>
            </a:lvl5pPr>
            <a:lvl6pPr marL="1607287" indent="0">
              <a:buNone/>
              <a:defRPr sz="1000"/>
            </a:lvl6pPr>
            <a:lvl7pPr marL="1928744" indent="0">
              <a:buNone/>
              <a:defRPr sz="1000"/>
            </a:lvl7pPr>
            <a:lvl8pPr marL="2250201" indent="0">
              <a:buNone/>
              <a:defRPr sz="1000"/>
            </a:lvl8pPr>
            <a:lvl9pPr marL="2571659" indent="0">
              <a:buNone/>
              <a:defRPr sz="10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95513" y="1052513"/>
            <a:ext cx="3308350"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656263" y="1052513"/>
            <a:ext cx="3308350"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sldNum" sz="quarter" idx="10"/>
          </p:nvPr>
        </p:nvSpPr>
        <p:spPr>
          <a:ln/>
        </p:spPr>
        <p:txBody>
          <a:bodyPr/>
          <a:lstStyle>
            <a:lvl1pPr>
              <a:defRPr/>
            </a:lvl1pPr>
          </a:lstStyle>
          <a:p>
            <a:pPr>
              <a:defRPr/>
            </a:pPr>
            <a:fld id="{EFDA5B38-7B31-430C-8428-CE4E0C44E9AD}"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0031" y="5679281"/>
            <a:ext cx="4268391" cy="848320"/>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8" y="5679281"/>
            <a:ext cx="4268391" cy="848320"/>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p:spPr>
        <p:txBody>
          <a:bodyPr anchor="b"/>
          <a:lstStyle>
            <a:lvl1pPr marL="0" indent="0">
              <a:buNone/>
              <a:defRPr sz="1700" b="1"/>
            </a:lvl1pPr>
            <a:lvl2pPr marL="321457" indent="0">
              <a:buNone/>
              <a:defRPr sz="1400" b="1"/>
            </a:lvl2pPr>
            <a:lvl3pPr marL="642915" indent="0">
              <a:buNone/>
              <a:defRPr sz="1300" b="1"/>
            </a:lvl3pPr>
            <a:lvl4pPr marL="964372" indent="0">
              <a:buNone/>
              <a:defRPr sz="1100" b="1"/>
            </a:lvl4pPr>
            <a:lvl5pPr marL="1285829" indent="0">
              <a:buNone/>
              <a:defRPr sz="1100" b="1"/>
            </a:lvl5pPr>
            <a:lvl6pPr marL="1607287" indent="0">
              <a:buNone/>
              <a:defRPr sz="1100" b="1"/>
            </a:lvl6pPr>
            <a:lvl7pPr marL="1928744" indent="0">
              <a:buNone/>
              <a:defRPr sz="1100" b="1"/>
            </a:lvl7pPr>
            <a:lvl8pPr marL="2250201" indent="0">
              <a:buNone/>
              <a:defRPr sz="1100" b="1"/>
            </a:lvl8pPr>
            <a:lvl9pPr marL="2571659"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3473"/>
            <a:ext cx="3008189" cy="1161975"/>
          </a:xfrm>
        </p:spPr>
        <p:txBody>
          <a:bodyPr/>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2"/>
            <a:ext cx="5111130" cy="5852294"/>
          </a:xfrm>
        </p:spPr>
        <p:txBody>
          <a:bodyPr/>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7" y="1435448"/>
            <a:ext cx="3008189" cy="469031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5" y="4800824"/>
            <a:ext cx="5486177" cy="567035"/>
          </a:xfrm>
        </p:spPr>
        <p:txBody>
          <a:bodyPr/>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5" y="612800"/>
            <a:ext cx="5486177" cy="4114354"/>
          </a:xfrm>
        </p:spPr>
        <p:txBody>
          <a:bodyPr/>
          <a:lstStyle>
            <a:lvl1pPr marL="0" indent="0">
              <a:buNone/>
              <a:defRPr sz="2200"/>
            </a:lvl1pPr>
            <a:lvl2pPr marL="321457" indent="0">
              <a:buNone/>
              <a:defRPr sz="2000"/>
            </a:lvl2pPr>
            <a:lvl3pPr marL="642915" indent="0">
              <a:buNone/>
              <a:defRPr sz="1700"/>
            </a:lvl3pPr>
            <a:lvl4pPr marL="964372" indent="0">
              <a:buNone/>
              <a:defRPr sz="1400"/>
            </a:lvl4pPr>
            <a:lvl5pPr marL="1285829" indent="0">
              <a:buNone/>
              <a:defRPr sz="1400"/>
            </a:lvl5pPr>
            <a:lvl6pPr marL="1607287" indent="0">
              <a:buNone/>
              <a:defRPr sz="1400"/>
            </a:lvl6pPr>
            <a:lvl7pPr marL="1928744" indent="0">
              <a:buNone/>
              <a:defRPr sz="1400"/>
            </a:lvl7pPr>
            <a:lvl8pPr marL="2250201" indent="0">
              <a:buNone/>
              <a:defRPr sz="1400"/>
            </a:lvl8pPr>
            <a:lvl9pPr marL="2571659" indent="0">
              <a:buNone/>
              <a:defRPr sz="1400"/>
            </a:lvl9pPr>
          </a:lstStyle>
          <a:p>
            <a:endParaRPr lang="en-US"/>
          </a:p>
        </p:txBody>
      </p:sp>
      <p:sp>
        <p:nvSpPr>
          <p:cNvPr id="4" name="Text Placeholder 3"/>
          <p:cNvSpPr>
            <a:spLocks noGrp="1"/>
          </p:cNvSpPr>
          <p:nvPr>
            <p:ph type="body" sz="half" idx="2"/>
          </p:nvPr>
        </p:nvSpPr>
        <p:spPr>
          <a:xfrm>
            <a:off x="1792635" y="5367859"/>
            <a:ext cx="5486177" cy="804788"/>
          </a:xfrm>
        </p:spPr>
        <p:txBody>
          <a:bodyPr/>
          <a:lstStyle>
            <a:lvl1pPr marL="0" indent="0">
              <a:buNone/>
              <a:defRPr sz="1000"/>
            </a:lvl1pPr>
            <a:lvl2pPr marL="321457" indent="0">
              <a:buNone/>
              <a:defRPr sz="800"/>
            </a:lvl2pPr>
            <a:lvl3pPr marL="642915" indent="0">
              <a:buNone/>
              <a:defRPr sz="700"/>
            </a:lvl3pPr>
            <a:lvl4pPr marL="964372" indent="0">
              <a:buNone/>
              <a:defRPr sz="600"/>
            </a:lvl4pPr>
            <a:lvl5pPr marL="1285829" indent="0">
              <a:buNone/>
              <a:defRPr sz="600"/>
            </a:lvl5pPr>
            <a:lvl6pPr marL="1607287" indent="0">
              <a:buNone/>
              <a:defRPr sz="600"/>
            </a:lvl6pPr>
            <a:lvl7pPr marL="1928744" indent="0">
              <a:buNone/>
              <a:defRPr sz="600"/>
            </a:lvl7pPr>
            <a:lvl8pPr marL="2250201" indent="0">
              <a:buNone/>
              <a:defRPr sz="600"/>
            </a:lvl8pPr>
            <a:lvl9pPr marL="2571659" indent="0">
              <a:buNone/>
              <a:defRPr sz="600"/>
            </a:lvl9pPr>
          </a:lstStyle>
          <a:p>
            <a:pPr lvl="0"/>
            <a:r>
              <a:rPr lang="en-US" smtClean="0"/>
              <a:t>Click to edit Master text styles</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985" y="4804172"/>
            <a:ext cx="2160984" cy="172343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0031" y="4804172"/>
            <a:ext cx="6375797" cy="172343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lIns="64288" tIns="32144" rIns="64288" bIns="32144"/>
          <a:lstStyle/>
          <a:p>
            <a:r>
              <a:rPr lang="en-US" smtClean="0"/>
              <a:t>Click to edit Master title style</a:t>
            </a:r>
            <a:endParaRPr lang="en-US"/>
          </a:p>
        </p:txBody>
      </p:sp>
      <p:sp>
        <p:nvSpPr>
          <p:cNvPr id="3" name="Subtitle 2"/>
          <p:cNvSpPr>
            <a:spLocks noGrp="1"/>
          </p:cNvSpPr>
          <p:nvPr>
            <p:ph type="subTitle" idx="1"/>
          </p:nvPr>
        </p:nvSpPr>
        <p:spPr>
          <a:xfrm>
            <a:off x="1371824" y="3886648"/>
            <a:ext cx="6400354" cy="1752451"/>
          </a:xfrm>
          <a:prstGeom prst="rect">
            <a:avLst/>
          </a:prstGeom>
        </p:spPr>
        <p:txBody>
          <a:bodyPr vert="horz" lIns="64288" tIns="32144" rIns="64288" bIns="32144"/>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en-US" smtClean="0"/>
              <a:t>Click to edit Master subtitle style</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Content Placeholder 2"/>
          <p:cNvSpPr>
            <a:spLocks noGrp="1"/>
          </p:cNvSpPr>
          <p:nvPr>
            <p:ph idx="1"/>
          </p:nvPr>
        </p:nvSpPr>
        <p:spPr>
          <a:xfrm>
            <a:off x="457647" y="1600648"/>
            <a:ext cx="8228707" cy="4525119"/>
          </a:xfrm>
          <a:prstGeom prst="rect">
            <a:avLst/>
          </a:prstGeom>
        </p:spPr>
        <p:txBody>
          <a:bodyPr vert="horz"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sldNum" sz="quarter" idx="10"/>
          </p:nvPr>
        </p:nvSpPr>
        <p:spPr>
          <a:ln/>
        </p:spPr>
        <p:txBody>
          <a:bodyPr/>
          <a:lstStyle>
            <a:lvl1pPr>
              <a:defRPr/>
            </a:lvl1pPr>
          </a:lstStyle>
          <a:p>
            <a:pPr>
              <a:defRPr/>
            </a:pPr>
            <a:fld id="{D59CA221-75B4-41D9-993D-C4822E63799C}"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lIns="64288" tIns="32144" rIns="64288" bIns="32144"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lIns="64288" tIns="32144" rIns="64288" bIns="32144" anchor="b"/>
          <a:lstStyle>
            <a:lvl1pPr marL="0" indent="0">
              <a:buNone/>
              <a:defRPr sz="1400"/>
            </a:lvl1pPr>
            <a:lvl2pPr marL="321440" indent="0">
              <a:buNone/>
              <a:defRPr sz="1300"/>
            </a:lvl2pPr>
            <a:lvl3pPr marL="642882" indent="0">
              <a:buNone/>
              <a:defRPr sz="1100"/>
            </a:lvl3pPr>
            <a:lvl4pPr marL="964323" indent="0">
              <a:buNone/>
              <a:defRPr sz="1000"/>
            </a:lvl4pPr>
            <a:lvl5pPr marL="1285763" indent="0">
              <a:buNone/>
              <a:defRPr sz="1000"/>
            </a:lvl5pPr>
            <a:lvl6pPr marL="1607205" indent="0">
              <a:buNone/>
              <a:defRPr sz="1000"/>
            </a:lvl6pPr>
            <a:lvl7pPr marL="1928645" indent="0">
              <a:buNone/>
              <a:defRPr sz="1000"/>
            </a:lvl7pPr>
            <a:lvl8pPr marL="2250086" indent="0">
              <a:buNone/>
              <a:defRPr sz="1000"/>
            </a:lvl8pPr>
            <a:lvl9pPr marL="2571527" indent="0">
              <a:buNone/>
              <a:defRPr sz="1000"/>
            </a:lvl9pPr>
          </a:lstStyle>
          <a:p>
            <a:pPr lvl="0"/>
            <a:r>
              <a:rPr lang="en-US" smtClean="0"/>
              <a:t>Click to edit Master text styles</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Content Placeholder 2"/>
          <p:cNvSpPr>
            <a:spLocks noGrp="1"/>
          </p:cNvSpPr>
          <p:nvPr>
            <p:ph sz="half" idx="1"/>
          </p:nvPr>
        </p:nvSpPr>
        <p:spPr>
          <a:xfrm>
            <a:off x="457648" y="1600648"/>
            <a:ext cx="4060775" cy="4525119"/>
          </a:xfrm>
          <a:prstGeom prst="rect">
            <a:avLst/>
          </a:prstGeom>
        </p:spPr>
        <p:txBody>
          <a:bodyPr vert="horz" lIns="64288" tIns="32144" rIns="64288" bIns="3214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8"/>
            <a:ext cx="4060775" cy="4525119"/>
          </a:xfrm>
          <a:prstGeom prst="rect">
            <a:avLst/>
          </a:prstGeom>
        </p:spPr>
        <p:txBody>
          <a:bodyPr vert="horz" lIns="64288" tIns="32144" rIns="64288" bIns="32144"/>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8" tIns="32144" rIns="64288" bIns="32144"/>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8" tIns="32144" rIns="64288" bIns="32144"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lIns="64288" tIns="32144" rIns="64288" bIns="3214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lIns="64288" tIns="32144" rIns="64288" bIns="32144" anchor="b"/>
          <a:lstStyle>
            <a:lvl1pPr marL="0" indent="0">
              <a:buNone/>
              <a:defRPr sz="1700" b="1"/>
            </a:lvl1pPr>
            <a:lvl2pPr marL="321440" indent="0">
              <a:buNone/>
              <a:defRPr sz="1400" b="1"/>
            </a:lvl2pPr>
            <a:lvl3pPr marL="642882" indent="0">
              <a:buNone/>
              <a:defRPr sz="1300" b="1"/>
            </a:lvl3pPr>
            <a:lvl4pPr marL="964323" indent="0">
              <a:buNone/>
              <a:defRPr sz="1100" b="1"/>
            </a:lvl4pPr>
            <a:lvl5pPr marL="1285763" indent="0">
              <a:buNone/>
              <a:defRPr sz="1100" b="1"/>
            </a:lvl5pPr>
            <a:lvl6pPr marL="1607205" indent="0">
              <a:buNone/>
              <a:defRPr sz="1100" b="1"/>
            </a:lvl6pPr>
            <a:lvl7pPr marL="1928645" indent="0">
              <a:buNone/>
              <a:defRPr sz="1100" b="1"/>
            </a:lvl7pPr>
            <a:lvl8pPr marL="2250086" indent="0">
              <a:buNone/>
              <a:defRPr sz="1100" b="1"/>
            </a:lvl8pPr>
            <a:lvl9pPr marL="2571527"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lIns="64288" tIns="32144" rIns="64288" bIns="32144"/>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8" tIns="32144" rIns="64288" bIns="32144"/>
          <a:lstStyle/>
          <a:p>
            <a:r>
              <a:rPr lang="en-US" smtClean="0"/>
              <a:t>Click to edit Master title style</a:t>
            </a:r>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8" y="273474"/>
            <a:ext cx="3008189" cy="1161975"/>
          </a:xfrm>
          <a:prstGeom prst="rect">
            <a:avLst/>
          </a:prstGeom>
        </p:spPr>
        <p:txBody>
          <a:bodyPr vert="horz" lIns="64288" tIns="32144" rIns="64288" bIns="32144"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8" tIns="32144" rIns="64288" bIns="32144"/>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8" y="1435448"/>
            <a:ext cx="3008189" cy="4690318"/>
          </a:xfrm>
          <a:prstGeom prst="rect">
            <a:avLst/>
          </a:prstGeom>
        </p:spPr>
        <p:txBody>
          <a:bodyPr vert="horz" lIns="64288" tIns="32144" rIns="64288" bIns="32144"/>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6" y="4800824"/>
            <a:ext cx="5486177" cy="567035"/>
          </a:xfrm>
          <a:prstGeom prst="rect">
            <a:avLst/>
          </a:prstGeom>
        </p:spPr>
        <p:txBody>
          <a:bodyPr vert="horz" lIns="64288" tIns="32144" rIns="64288" bIns="32144"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6" y="612800"/>
            <a:ext cx="5486177" cy="4114354"/>
          </a:xfrm>
          <a:prstGeom prst="rect">
            <a:avLst/>
          </a:prstGeom>
        </p:spPr>
        <p:txBody>
          <a:bodyPr vert="horz" lIns="64288" tIns="32144" rIns="64288" bIns="32144"/>
          <a:lstStyle>
            <a:lvl1pPr marL="0" indent="0">
              <a:buNone/>
              <a:defRPr sz="2200"/>
            </a:lvl1pPr>
            <a:lvl2pPr marL="321440" indent="0">
              <a:buNone/>
              <a:defRPr sz="2000"/>
            </a:lvl2pPr>
            <a:lvl3pPr marL="642882" indent="0">
              <a:buNone/>
              <a:defRPr sz="1700"/>
            </a:lvl3pPr>
            <a:lvl4pPr marL="964323" indent="0">
              <a:buNone/>
              <a:defRPr sz="1400"/>
            </a:lvl4pPr>
            <a:lvl5pPr marL="1285763" indent="0">
              <a:buNone/>
              <a:defRPr sz="1400"/>
            </a:lvl5pPr>
            <a:lvl6pPr marL="1607205" indent="0">
              <a:buNone/>
              <a:defRPr sz="1400"/>
            </a:lvl6pPr>
            <a:lvl7pPr marL="1928645" indent="0">
              <a:buNone/>
              <a:defRPr sz="1400"/>
            </a:lvl7pPr>
            <a:lvl8pPr marL="2250086" indent="0">
              <a:buNone/>
              <a:defRPr sz="1400"/>
            </a:lvl8pPr>
            <a:lvl9pPr marL="2571527" indent="0">
              <a:buNone/>
              <a:defRPr sz="1400"/>
            </a:lvl9pPr>
          </a:lstStyle>
          <a:p>
            <a:endParaRPr lang="en-US"/>
          </a:p>
        </p:txBody>
      </p:sp>
      <p:sp>
        <p:nvSpPr>
          <p:cNvPr id="4" name="Text Placeholder 3"/>
          <p:cNvSpPr>
            <a:spLocks noGrp="1"/>
          </p:cNvSpPr>
          <p:nvPr>
            <p:ph type="body" sz="half" idx="2"/>
          </p:nvPr>
        </p:nvSpPr>
        <p:spPr>
          <a:xfrm>
            <a:off x="1792636" y="5367860"/>
            <a:ext cx="5486177" cy="804788"/>
          </a:xfrm>
          <a:prstGeom prst="rect">
            <a:avLst/>
          </a:prstGeom>
        </p:spPr>
        <p:txBody>
          <a:bodyPr vert="horz" lIns="64288" tIns="32144" rIns="64288" bIns="32144"/>
          <a:lstStyle>
            <a:lvl1pPr marL="0" indent="0">
              <a:buNone/>
              <a:defRPr sz="1000"/>
            </a:lvl1pPr>
            <a:lvl2pPr marL="321440" indent="0">
              <a:buNone/>
              <a:defRPr sz="800"/>
            </a:lvl2pPr>
            <a:lvl3pPr marL="642882" indent="0">
              <a:buNone/>
              <a:defRPr sz="700"/>
            </a:lvl3pPr>
            <a:lvl4pPr marL="964323" indent="0">
              <a:buNone/>
              <a:defRPr sz="600"/>
            </a:lvl4pPr>
            <a:lvl5pPr marL="1285763" indent="0">
              <a:buNone/>
              <a:defRPr sz="600"/>
            </a:lvl5pPr>
            <a:lvl6pPr marL="1607205" indent="0">
              <a:buNone/>
              <a:defRPr sz="600"/>
            </a:lvl6pPr>
            <a:lvl7pPr marL="1928645" indent="0">
              <a:buNone/>
              <a:defRPr sz="600"/>
            </a:lvl7pPr>
            <a:lvl8pPr marL="2250086" indent="0">
              <a:buNone/>
              <a:defRPr sz="600"/>
            </a:lvl8pPr>
            <a:lvl9pPr marL="2571527" indent="0">
              <a:buNone/>
              <a:defRPr sz="600"/>
            </a:lvl9pPr>
          </a:lstStyle>
          <a:p>
            <a:pPr lvl="0"/>
            <a:r>
              <a:rPr lang="en-US" smtClean="0"/>
              <a:t>Click to edit Master text styles</a:t>
            </a: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8" tIns="32144" rIns="64288" bIns="32144"/>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8"/>
            <a:ext cx="8228707" cy="4525119"/>
          </a:xfrm>
          <a:prstGeom prst="rect">
            <a:avLst/>
          </a:prstGeom>
        </p:spPr>
        <p:txBody>
          <a:bodyPr vert="eaVert"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8" tIns="32144" rIns="64288" bIns="32144"/>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8" tIns="32144" rIns="64288" bIns="3214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a:prstGeom prst="rect">
            <a:avLst/>
          </a:prstGeom>
        </p:spPr>
        <p:txBody>
          <a:bodyPr vert="horz" lIns="64284" tIns="32142" rIns="64284" bIns="32142"/>
          <a:lstStyle/>
          <a:p>
            <a:r>
              <a:rPr lang="en-US" smtClean="0"/>
              <a:t>Click to edit Master title style</a:t>
            </a:r>
            <a:endParaRPr lang="en-US"/>
          </a:p>
        </p:txBody>
      </p:sp>
      <p:sp>
        <p:nvSpPr>
          <p:cNvPr id="3" name="Subtitle 2"/>
          <p:cNvSpPr>
            <a:spLocks noGrp="1"/>
          </p:cNvSpPr>
          <p:nvPr>
            <p:ph type="subTitle" idx="1"/>
          </p:nvPr>
        </p:nvSpPr>
        <p:spPr>
          <a:xfrm>
            <a:off x="1371824" y="3886649"/>
            <a:ext cx="6400354" cy="1752451"/>
          </a:xfrm>
          <a:prstGeom prst="rect">
            <a:avLst/>
          </a:prstGeom>
        </p:spPr>
        <p:txBody>
          <a:bodyPr vert="horz" lIns="64284" tIns="32142" rIns="64284" bIns="32142"/>
          <a:lstStyle>
            <a:lvl1pPr marL="0" indent="0" algn="ctr">
              <a:buNone/>
              <a:defRPr/>
            </a:lvl1pPr>
            <a:lvl2pPr marL="321424" indent="0" algn="ctr">
              <a:buNone/>
              <a:defRPr/>
            </a:lvl2pPr>
            <a:lvl3pPr marL="642849" indent="0" algn="ctr">
              <a:buNone/>
              <a:defRPr/>
            </a:lvl3pPr>
            <a:lvl4pPr marL="964274" indent="0" algn="ctr">
              <a:buNone/>
              <a:defRPr/>
            </a:lvl4pPr>
            <a:lvl5pPr marL="1285697" indent="0" algn="ctr">
              <a:buNone/>
              <a:defRPr/>
            </a:lvl5pPr>
            <a:lvl6pPr marL="1607123" indent="0" algn="ctr">
              <a:buNone/>
              <a:defRPr/>
            </a:lvl6pPr>
            <a:lvl7pPr marL="1928546" indent="0" algn="ctr">
              <a:buNone/>
              <a:defRPr/>
            </a:lvl7pPr>
            <a:lvl8pPr marL="2249971" indent="0" algn="ctr">
              <a:buNone/>
              <a:defRPr/>
            </a:lvl8pPr>
            <a:lvl9pPr marL="2571396" indent="0" algn="ctr">
              <a:buNone/>
              <a:defRPr/>
            </a:lvl9pPr>
          </a:lstStyle>
          <a:p>
            <a:r>
              <a:rPr lang="en-US" smtClean="0"/>
              <a:t>Click to edit Master subtitle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sldNum" sz="quarter" idx="10"/>
          </p:nvPr>
        </p:nvSpPr>
        <p:spPr>
          <a:ln/>
        </p:spPr>
        <p:txBody>
          <a:bodyPr/>
          <a:lstStyle>
            <a:lvl1pPr>
              <a:defRPr/>
            </a:lvl1pPr>
          </a:lstStyle>
          <a:p>
            <a:pPr>
              <a:defRPr/>
            </a:pPr>
            <a:fld id="{831EDDEB-7DC8-4A48-9564-A6E39284D8DC}"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4" tIns="32142" rIns="64284" bIns="32142"/>
          <a:lstStyle/>
          <a:p>
            <a:r>
              <a:rPr lang="en-US" smtClean="0"/>
              <a:t>Click to edit Master title style</a:t>
            </a:r>
            <a:endParaRPr lang="en-US"/>
          </a:p>
        </p:txBody>
      </p:sp>
      <p:sp>
        <p:nvSpPr>
          <p:cNvPr id="3" name="Content Placeholder 2"/>
          <p:cNvSpPr>
            <a:spLocks noGrp="1"/>
          </p:cNvSpPr>
          <p:nvPr>
            <p:ph idx="1"/>
          </p:nvPr>
        </p:nvSpPr>
        <p:spPr>
          <a:xfrm>
            <a:off x="457647" y="1600649"/>
            <a:ext cx="8228707" cy="4525119"/>
          </a:xfrm>
          <a:prstGeom prst="rect">
            <a:avLst/>
          </a:prstGeom>
        </p:spPr>
        <p:txBody>
          <a:bodyPr vert="horz" lIns="64284" tIns="32142" rIns="64284" bIns="3214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a:prstGeom prst="rect">
            <a:avLst/>
          </a:prstGeom>
        </p:spPr>
        <p:txBody>
          <a:bodyPr vert="horz" lIns="64284" tIns="32142" rIns="64284" bIns="32142"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lIns="64284" tIns="32142" rIns="64284" bIns="32142" anchor="b"/>
          <a:lstStyle>
            <a:lvl1pPr marL="0" indent="0">
              <a:buNone/>
              <a:defRPr sz="1400"/>
            </a:lvl1pPr>
            <a:lvl2pPr marL="321424" indent="0">
              <a:buNone/>
              <a:defRPr sz="1300"/>
            </a:lvl2pPr>
            <a:lvl3pPr marL="642849" indent="0">
              <a:buNone/>
              <a:defRPr sz="1100"/>
            </a:lvl3pPr>
            <a:lvl4pPr marL="964274" indent="0">
              <a:buNone/>
              <a:defRPr sz="1000"/>
            </a:lvl4pPr>
            <a:lvl5pPr marL="1285697" indent="0">
              <a:buNone/>
              <a:defRPr sz="1000"/>
            </a:lvl5pPr>
            <a:lvl6pPr marL="1607123" indent="0">
              <a:buNone/>
              <a:defRPr sz="1000"/>
            </a:lvl6pPr>
            <a:lvl7pPr marL="1928546" indent="0">
              <a:buNone/>
              <a:defRPr sz="1000"/>
            </a:lvl7pPr>
            <a:lvl8pPr marL="2249971" indent="0">
              <a:buNone/>
              <a:defRPr sz="1000"/>
            </a:lvl8pPr>
            <a:lvl9pPr marL="2571396" indent="0">
              <a:buNone/>
              <a:defRPr sz="1000"/>
            </a:lvl9pPr>
          </a:lstStyle>
          <a:p>
            <a:pPr lvl="0"/>
            <a:r>
              <a:rPr lang="en-US" smtClean="0"/>
              <a:t>Click to edit Master text styles</a:t>
            </a: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4" tIns="32142" rIns="64284" bIns="32142"/>
          <a:lstStyle/>
          <a:p>
            <a:r>
              <a:rPr lang="en-US" smtClean="0"/>
              <a:t>Click to edit Master title style</a:t>
            </a:r>
            <a:endParaRPr lang="en-US"/>
          </a:p>
        </p:txBody>
      </p:sp>
      <p:sp>
        <p:nvSpPr>
          <p:cNvPr id="3" name="Content Placeholder 2"/>
          <p:cNvSpPr>
            <a:spLocks noGrp="1"/>
          </p:cNvSpPr>
          <p:nvPr>
            <p:ph sz="half" idx="1"/>
          </p:nvPr>
        </p:nvSpPr>
        <p:spPr>
          <a:xfrm>
            <a:off x="457648" y="1600649"/>
            <a:ext cx="4060775" cy="4525119"/>
          </a:xfrm>
          <a:prstGeom prst="rect">
            <a:avLst/>
          </a:prstGeom>
        </p:spPr>
        <p:txBody>
          <a:bodyPr vert="horz" lIns="64284" tIns="32142" rIns="64284" bIns="32142"/>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49"/>
            <a:ext cx="4060775" cy="4525119"/>
          </a:xfrm>
          <a:prstGeom prst="rect">
            <a:avLst/>
          </a:prstGeom>
        </p:spPr>
        <p:txBody>
          <a:bodyPr vert="horz" lIns="64284" tIns="32142" rIns="64284" bIns="32142"/>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4" tIns="32142" rIns="64284" bIns="32142"/>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4" tIns="32142" rIns="64284" bIns="32142"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lIns="64284" tIns="32142" rIns="64284" bIns="32142"/>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lIns="64284" tIns="32142" rIns="64284" bIns="32142" anchor="b"/>
          <a:lstStyle>
            <a:lvl1pPr marL="0" indent="0">
              <a:buNone/>
              <a:defRPr sz="1700" b="1"/>
            </a:lvl1pPr>
            <a:lvl2pPr marL="321424" indent="0">
              <a:buNone/>
              <a:defRPr sz="1400" b="1"/>
            </a:lvl2pPr>
            <a:lvl3pPr marL="642849" indent="0">
              <a:buNone/>
              <a:defRPr sz="1300" b="1"/>
            </a:lvl3pPr>
            <a:lvl4pPr marL="964274" indent="0">
              <a:buNone/>
              <a:defRPr sz="1100" b="1"/>
            </a:lvl4pPr>
            <a:lvl5pPr marL="1285697" indent="0">
              <a:buNone/>
              <a:defRPr sz="1100" b="1"/>
            </a:lvl5pPr>
            <a:lvl6pPr marL="1607123" indent="0">
              <a:buNone/>
              <a:defRPr sz="1100" b="1"/>
            </a:lvl6pPr>
            <a:lvl7pPr marL="1928546" indent="0">
              <a:buNone/>
              <a:defRPr sz="1100" b="1"/>
            </a:lvl7pPr>
            <a:lvl8pPr marL="2249971" indent="0">
              <a:buNone/>
              <a:defRPr sz="1100" b="1"/>
            </a:lvl8pPr>
            <a:lvl9pPr marL="2571396"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lIns="64284" tIns="32142" rIns="64284" bIns="32142"/>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4" tIns="32142" rIns="64284" bIns="32142"/>
          <a:lstStyle/>
          <a:p>
            <a:r>
              <a:rPr lang="en-US" smtClean="0"/>
              <a:t>Click to edit Master title style</a:t>
            </a:r>
            <a:endParaRPr 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49" y="273475"/>
            <a:ext cx="3008189" cy="1161975"/>
          </a:xfrm>
          <a:prstGeom prst="rect">
            <a:avLst/>
          </a:prstGeom>
        </p:spPr>
        <p:txBody>
          <a:bodyPr vert="horz" lIns="64284" tIns="32142" rIns="64284" bIns="32142"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4" tIns="32142" rIns="64284" bIns="32142"/>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49" y="1435448"/>
            <a:ext cx="3008189" cy="4690318"/>
          </a:xfrm>
          <a:prstGeom prst="rect">
            <a:avLst/>
          </a:prstGeom>
        </p:spPr>
        <p:txBody>
          <a:bodyPr vert="horz" lIns="64284" tIns="32142" rIns="64284" bIns="32142"/>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7" y="4800824"/>
            <a:ext cx="5486177" cy="567035"/>
          </a:xfrm>
          <a:prstGeom prst="rect">
            <a:avLst/>
          </a:prstGeom>
        </p:spPr>
        <p:txBody>
          <a:bodyPr vert="horz" lIns="64284" tIns="32142" rIns="64284" bIns="32142"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7" y="612800"/>
            <a:ext cx="5486177" cy="4114354"/>
          </a:xfrm>
          <a:prstGeom prst="rect">
            <a:avLst/>
          </a:prstGeom>
        </p:spPr>
        <p:txBody>
          <a:bodyPr vert="horz" lIns="64284" tIns="32142" rIns="64284" bIns="32142"/>
          <a:lstStyle>
            <a:lvl1pPr marL="0" indent="0">
              <a:buNone/>
              <a:defRPr sz="2200"/>
            </a:lvl1pPr>
            <a:lvl2pPr marL="321424" indent="0">
              <a:buNone/>
              <a:defRPr sz="2000"/>
            </a:lvl2pPr>
            <a:lvl3pPr marL="642849" indent="0">
              <a:buNone/>
              <a:defRPr sz="1700"/>
            </a:lvl3pPr>
            <a:lvl4pPr marL="964274" indent="0">
              <a:buNone/>
              <a:defRPr sz="1400"/>
            </a:lvl4pPr>
            <a:lvl5pPr marL="1285697" indent="0">
              <a:buNone/>
              <a:defRPr sz="1400"/>
            </a:lvl5pPr>
            <a:lvl6pPr marL="1607123" indent="0">
              <a:buNone/>
              <a:defRPr sz="1400"/>
            </a:lvl6pPr>
            <a:lvl7pPr marL="1928546" indent="0">
              <a:buNone/>
              <a:defRPr sz="1400"/>
            </a:lvl7pPr>
            <a:lvl8pPr marL="2249971" indent="0">
              <a:buNone/>
              <a:defRPr sz="1400"/>
            </a:lvl8pPr>
            <a:lvl9pPr marL="2571396" indent="0">
              <a:buNone/>
              <a:defRPr sz="1400"/>
            </a:lvl9pPr>
          </a:lstStyle>
          <a:p>
            <a:endParaRPr lang="en-US"/>
          </a:p>
        </p:txBody>
      </p:sp>
      <p:sp>
        <p:nvSpPr>
          <p:cNvPr id="4" name="Text Placeholder 3"/>
          <p:cNvSpPr>
            <a:spLocks noGrp="1"/>
          </p:cNvSpPr>
          <p:nvPr>
            <p:ph type="body" sz="half" idx="2"/>
          </p:nvPr>
        </p:nvSpPr>
        <p:spPr>
          <a:xfrm>
            <a:off x="1792637" y="5367860"/>
            <a:ext cx="5486177" cy="804788"/>
          </a:xfrm>
          <a:prstGeom prst="rect">
            <a:avLst/>
          </a:prstGeom>
        </p:spPr>
        <p:txBody>
          <a:bodyPr vert="horz" lIns="64284" tIns="32142" rIns="64284" bIns="32142"/>
          <a:lstStyle>
            <a:lvl1pPr marL="0" indent="0">
              <a:buNone/>
              <a:defRPr sz="1000"/>
            </a:lvl1pPr>
            <a:lvl2pPr marL="321424" indent="0">
              <a:buNone/>
              <a:defRPr sz="800"/>
            </a:lvl2pPr>
            <a:lvl3pPr marL="642849" indent="0">
              <a:buNone/>
              <a:defRPr sz="700"/>
            </a:lvl3pPr>
            <a:lvl4pPr marL="964274" indent="0">
              <a:buNone/>
              <a:defRPr sz="600"/>
            </a:lvl4pPr>
            <a:lvl5pPr marL="1285697" indent="0">
              <a:buNone/>
              <a:defRPr sz="600"/>
            </a:lvl5pPr>
            <a:lvl6pPr marL="1607123" indent="0">
              <a:buNone/>
              <a:defRPr sz="600"/>
            </a:lvl6pPr>
            <a:lvl7pPr marL="1928546" indent="0">
              <a:buNone/>
              <a:defRPr sz="600"/>
            </a:lvl7pPr>
            <a:lvl8pPr marL="2249971" indent="0">
              <a:buNone/>
              <a:defRPr sz="600"/>
            </a:lvl8pPr>
            <a:lvl9pPr marL="2571396" indent="0">
              <a:buNone/>
              <a:defRPr sz="600"/>
            </a:lvl9pPr>
          </a:lstStyle>
          <a:p>
            <a:pPr lvl="0"/>
            <a:r>
              <a:rPr lang="en-US" smtClean="0"/>
              <a:t>Click to edit Master text styles</a:t>
            </a: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a:prstGeom prst="rect">
            <a:avLst/>
          </a:prstGeom>
        </p:spPr>
        <p:txBody>
          <a:bodyPr vert="horz" lIns="64284" tIns="32142" rIns="64284" bIns="32142"/>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49"/>
            <a:ext cx="8228707" cy="4525119"/>
          </a:xfrm>
          <a:prstGeom prst="rect">
            <a:avLst/>
          </a:prstGeom>
        </p:spPr>
        <p:txBody>
          <a:bodyPr vert="eaVert" lIns="64284" tIns="32142" rIns="64284" bIns="3214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177" y="274588"/>
            <a:ext cx="2057176" cy="5851178"/>
          </a:xfrm>
          <a:prstGeom prst="rect">
            <a:avLst/>
          </a:prstGeom>
        </p:spPr>
        <p:txBody>
          <a:bodyPr vert="eaVert" lIns="64284" tIns="32142" rIns="64284" bIns="32142"/>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274588"/>
            <a:ext cx="6064374" cy="5851178"/>
          </a:xfrm>
          <a:prstGeom prst="rect">
            <a:avLst/>
          </a:prstGeom>
        </p:spPr>
        <p:txBody>
          <a:bodyPr vert="eaVert" lIns="64284" tIns="32142" rIns="64284" bIns="32142"/>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pPr>
              <a:defRPr/>
            </a:pPr>
            <a:fld id="{68C73E38-27A7-4250-9A7B-7960818EF07B}"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354" y="2130848"/>
            <a:ext cx="7773293" cy="147004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824" y="3886650"/>
            <a:ext cx="6400354" cy="1752451"/>
          </a:xfrm>
          <a:prstGeom prst="rect">
            <a:avLst/>
          </a:prstGeom>
        </p:spPr>
        <p:txBody>
          <a:bodyPr vert="horz" lIns="64281" tIns="32140" rIns="64281" bIns="32140"/>
          <a:lstStyle>
            <a:lvl1pPr marL="0" indent="0" algn="ctr">
              <a:buNone/>
              <a:defRPr/>
            </a:lvl1pPr>
            <a:lvl2pPr marL="321407" indent="0" algn="ctr">
              <a:buNone/>
              <a:defRPr/>
            </a:lvl2pPr>
            <a:lvl3pPr marL="642816" indent="0" algn="ctr">
              <a:buNone/>
              <a:defRPr/>
            </a:lvl3pPr>
            <a:lvl4pPr marL="964224" indent="0" algn="ctr">
              <a:buNone/>
              <a:defRPr/>
            </a:lvl4pPr>
            <a:lvl5pPr marL="1285631" indent="0" algn="ctr">
              <a:buNone/>
              <a:defRPr/>
            </a:lvl5pPr>
            <a:lvl6pPr marL="1607041" indent="0" algn="ctr">
              <a:buNone/>
              <a:defRPr/>
            </a:lvl6pPr>
            <a:lvl7pPr marL="1928447" indent="0" algn="ctr">
              <a:buNone/>
              <a:defRPr/>
            </a:lvl7pPr>
            <a:lvl8pPr marL="2249856" indent="0" algn="ctr">
              <a:buNone/>
              <a:defRPr/>
            </a:lvl8pPr>
            <a:lvl9pPr marL="2571264" indent="0" algn="ctr">
              <a:buNone/>
              <a:defRPr/>
            </a:lvl9pPr>
          </a:lstStyle>
          <a:p>
            <a:r>
              <a:rPr lang="en-US" smtClean="0"/>
              <a:t>Click to edit Master subtitle style</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647" y="1600650"/>
            <a:ext cx="8228707" cy="4525119"/>
          </a:xfrm>
          <a:prstGeom prst="rect">
            <a:avLst/>
          </a:prstGeom>
        </p:spPr>
        <p:txBody>
          <a:bodyPr vert="horz"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9" y="4406802"/>
            <a:ext cx="7772176" cy="1361777"/>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189" y="2906613"/>
            <a:ext cx="7772176" cy="1500188"/>
          </a:xfrm>
          <a:prstGeom prst="rect">
            <a:avLst/>
          </a:prstGeom>
        </p:spPr>
        <p:txBody>
          <a:bodyPr vert="horz" lIns="64281" tIns="32140" rIns="64281" bIns="32140" anchor="b"/>
          <a:lstStyle>
            <a:lvl1pPr marL="0" indent="0">
              <a:buNone/>
              <a:defRPr sz="1400"/>
            </a:lvl1pPr>
            <a:lvl2pPr marL="321407" indent="0">
              <a:buNone/>
              <a:defRPr sz="1300"/>
            </a:lvl2pPr>
            <a:lvl3pPr marL="642816" indent="0">
              <a:buNone/>
              <a:defRPr sz="1100"/>
            </a:lvl3pPr>
            <a:lvl4pPr marL="964224" indent="0">
              <a:buNone/>
              <a:defRPr sz="1000"/>
            </a:lvl4pPr>
            <a:lvl5pPr marL="1285631" indent="0">
              <a:buNone/>
              <a:defRPr sz="1000"/>
            </a:lvl5pPr>
            <a:lvl6pPr marL="1607041" indent="0">
              <a:buNone/>
              <a:defRPr sz="1000"/>
            </a:lvl6pPr>
            <a:lvl7pPr marL="1928447" indent="0">
              <a:buNone/>
              <a:defRPr sz="1000"/>
            </a:lvl7pPr>
            <a:lvl8pPr marL="2249856" indent="0">
              <a:buNone/>
              <a:defRPr sz="1000"/>
            </a:lvl8pPr>
            <a:lvl9pPr marL="2571264" indent="0">
              <a:buNone/>
              <a:defRPr sz="1000"/>
            </a:lvl9pPr>
          </a:lstStyle>
          <a:p>
            <a:pPr lvl="0"/>
            <a:r>
              <a:rPr lang="en-US" smtClean="0"/>
              <a:t>Click to edit Master text styles</a:t>
            </a: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648" y="1600650"/>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5579" y="1600650"/>
            <a:ext cx="4060775" cy="4525119"/>
          </a:xfrm>
          <a:prstGeom prst="rect">
            <a:avLst/>
          </a:prstGeom>
        </p:spPr>
        <p:txBody>
          <a:bodyPr vert="horz" lIns="64281" tIns="32140" rIns="64281" bIns="32140"/>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647" y="274588"/>
            <a:ext cx="8228707"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647" y="1534791"/>
            <a:ext cx="4039568"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647" y="2174379"/>
            <a:ext cx="4039568"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4555" y="1534791"/>
            <a:ext cx="4041799" cy="639589"/>
          </a:xfrm>
          <a:prstGeom prst="rect">
            <a:avLst/>
          </a:prstGeom>
        </p:spPr>
        <p:txBody>
          <a:bodyPr vert="horz" lIns="64281" tIns="32140" rIns="64281" bIns="32140" anchor="b"/>
          <a:lstStyle>
            <a:lvl1pPr marL="0" indent="0">
              <a:buNone/>
              <a:defRPr sz="1700" b="1"/>
            </a:lvl1pPr>
            <a:lvl2pPr marL="321407" indent="0">
              <a:buNone/>
              <a:defRPr sz="1400" b="1"/>
            </a:lvl2pPr>
            <a:lvl3pPr marL="642816" indent="0">
              <a:buNone/>
              <a:defRPr sz="1300" b="1"/>
            </a:lvl3pPr>
            <a:lvl4pPr marL="964224" indent="0">
              <a:buNone/>
              <a:defRPr sz="1100" b="1"/>
            </a:lvl4pPr>
            <a:lvl5pPr marL="1285631" indent="0">
              <a:buNone/>
              <a:defRPr sz="1100" b="1"/>
            </a:lvl5pPr>
            <a:lvl6pPr marL="1607041" indent="0">
              <a:buNone/>
              <a:defRPr sz="1100" b="1"/>
            </a:lvl6pPr>
            <a:lvl7pPr marL="1928447" indent="0">
              <a:buNone/>
              <a:defRPr sz="1100" b="1"/>
            </a:lvl7pPr>
            <a:lvl8pPr marL="2249856" indent="0">
              <a:buNone/>
              <a:defRPr sz="1100" b="1"/>
            </a:lvl8pPr>
            <a:lvl9pPr marL="2571264"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4555" y="2174379"/>
            <a:ext cx="4041799" cy="3951387"/>
          </a:xfrm>
          <a:prstGeom prst="rect">
            <a:avLst/>
          </a:prstGeom>
        </p:spPr>
        <p:txBody>
          <a:bodyPr vert="horz" lIns="64281" tIns="32140" rIns="64281" bIns="32140"/>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650" y="273476"/>
            <a:ext cx="3008189" cy="1161975"/>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224" y="273473"/>
            <a:ext cx="5111130" cy="5852294"/>
          </a:xfrm>
          <a:prstGeom prst="rect">
            <a:avLst/>
          </a:prstGeom>
        </p:spPr>
        <p:txBody>
          <a:bodyPr vert="horz" lIns="64281" tIns="32140" rIns="64281" bIns="32140"/>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650" y="1435448"/>
            <a:ext cx="3008189" cy="469031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638" y="4800824"/>
            <a:ext cx="5486177" cy="567035"/>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638" y="612800"/>
            <a:ext cx="5486177" cy="4114354"/>
          </a:xfrm>
          <a:prstGeom prst="rect">
            <a:avLst/>
          </a:prstGeom>
        </p:spPr>
        <p:txBody>
          <a:bodyPr vert="horz" lIns="64281" tIns="32140" rIns="64281" bIns="32140"/>
          <a:lstStyle>
            <a:lvl1pPr marL="0" indent="0">
              <a:buNone/>
              <a:defRPr sz="2200"/>
            </a:lvl1pPr>
            <a:lvl2pPr marL="321407" indent="0">
              <a:buNone/>
              <a:defRPr sz="2000"/>
            </a:lvl2pPr>
            <a:lvl3pPr marL="642816" indent="0">
              <a:buNone/>
              <a:defRPr sz="1700"/>
            </a:lvl3pPr>
            <a:lvl4pPr marL="964224" indent="0">
              <a:buNone/>
              <a:defRPr sz="1400"/>
            </a:lvl4pPr>
            <a:lvl5pPr marL="1285631" indent="0">
              <a:buNone/>
              <a:defRPr sz="1400"/>
            </a:lvl5pPr>
            <a:lvl6pPr marL="1607041" indent="0">
              <a:buNone/>
              <a:defRPr sz="1400"/>
            </a:lvl6pPr>
            <a:lvl7pPr marL="1928447" indent="0">
              <a:buNone/>
              <a:defRPr sz="1400"/>
            </a:lvl7pPr>
            <a:lvl8pPr marL="2249856" indent="0">
              <a:buNone/>
              <a:defRPr sz="1400"/>
            </a:lvl8pPr>
            <a:lvl9pPr marL="2571264" indent="0">
              <a:buNone/>
              <a:defRPr sz="1400"/>
            </a:lvl9pPr>
          </a:lstStyle>
          <a:p>
            <a:endParaRPr lang="en-US"/>
          </a:p>
        </p:txBody>
      </p:sp>
      <p:sp>
        <p:nvSpPr>
          <p:cNvPr id="4" name="Text Placeholder 3"/>
          <p:cNvSpPr>
            <a:spLocks noGrp="1"/>
          </p:cNvSpPr>
          <p:nvPr>
            <p:ph type="body" sz="half" idx="2"/>
          </p:nvPr>
        </p:nvSpPr>
        <p:spPr>
          <a:xfrm>
            <a:off x="1792638" y="5367860"/>
            <a:ext cx="5486177" cy="804788"/>
          </a:xfrm>
          <a:prstGeom prst="rect">
            <a:avLst/>
          </a:prstGeom>
        </p:spPr>
        <p:txBody>
          <a:bodyPr vert="horz" lIns="64281" tIns="32140" rIns="64281" bIns="32140"/>
          <a:lstStyle>
            <a:lvl1pPr marL="0" indent="0">
              <a:buNone/>
              <a:defRPr sz="1000"/>
            </a:lvl1pPr>
            <a:lvl2pPr marL="321407" indent="0">
              <a:buNone/>
              <a:defRPr sz="800"/>
            </a:lvl2pPr>
            <a:lvl3pPr marL="642816" indent="0">
              <a:buNone/>
              <a:defRPr sz="700"/>
            </a:lvl3pPr>
            <a:lvl4pPr marL="964224" indent="0">
              <a:buNone/>
              <a:defRPr sz="600"/>
            </a:lvl4pPr>
            <a:lvl5pPr marL="1285631" indent="0">
              <a:buNone/>
              <a:defRPr sz="600"/>
            </a:lvl5pPr>
            <a:lvl6pPr marL="1607041" indent="0">
              <a:buNone/>
              <a:defRPr sz="600"/>
            </a:lvl6pPr>
            <a:lvl7pPr marL="1928447" indent="0">
              <a:buNone/>
              <a:defRPr sz="600"/>
            </a:lvl7pPr>
            <a:lvl8pPr marL="2249856" indent="0">
              <a:buNone/>
              <a:defRPr sz="600"/>
            </a:lvl8pPr>
            <a:lvl9pPr marL="2571264" indent="0">
              <a:buNone/>
              <a:defRPr sz="600"/>
            </a:lvl9pPr>
          </a:lstStyle>
          <a:p>
            <a:pPr lvl="0"/>
            <a:r>
              <a:rPr lang="en-US" smtClean="0"/>
              <a:t>Click to edit Master text styles</a:t>
            </a: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647" y="1600650"/>
            <a:ext cx="8228707" cy="4525119"/>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pPr>
              <a:defRPr/>
            </a:pPr>
            <a:fld id="{36873D49-5C4A-4A77-AE74-42FE2B003387}" type="slidenum">
              <a:rPr lang="en-US"/>
              <a:pPr>
                <a:defRPr/>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985" y="1600650"/>
            <a:ext cx="2160984" cy="452511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0031" y="1600650"/>
            <a:ext cx="6375797" cy="4525119"/>
          </a:xfrm>
          <a:prstGeom prst="rect">
            <a:avLst/>
          </a:prstGeom>
        </p:spPr>
        <p:txBody>
          <a:bodyPr vert="eaVert" lIns="64281" tIns="32140" rIns="64281" bIns="3214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pic>
        <p:nvPicPr>
          <p:cNvPr id="7" name="Picture 13" descr="Intro 5 19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pic>
        <p:nvPicPr>
          <p:cNvPr id="7" name="Picture 20" descr="2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09AC7C-0BCF-334C-98AA-F5608DC694EB}" type="slidenum">
              <a:rPr lang="en-US" smtClean="0"/>
              <a:pPr/>
              <a:t>‹#›</a:t>
            </a:fld>
            <a:endParaRPr lang="en-US"/>
          </a:p>
        </p:txBody>
      </p:sp>
      <p:pic>
        <p:nvPicPr>
          <p:cNvPr id="5" name="Picture 4" descr="4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sldNum" sz="quarter" idx="10"/>
          </p:nvPr>
        </p:nvSpPr>
        <p:spPr>
          <a:ln/>
        </p:spPr>
        <p:txBody>
          <a:bodyPr/>
          <a:lstStyle>
            <a:lvl1pPr>
              <a:defRPr/>
            </a:lvl1pPr>
          </a:lstStyle>
          <a:p>
            <a:pPr>
              <a:defRPr/>
            </a:pPr>
            <a:fld id="{0304007F-265E-4928-AE23-E716773AE773}"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1792288" y="5529262"/>
            <a:ext cx="5486400" cy="719138"/>
          </a:xfrm>
          <a:prstGeom prst="rect">
            <a:avLst/>
          </a:prstGeom>
        </p:spPr>
        <p:txBody>
          <a:bodyPr anchor="t"/>
          <a:lstStyle>
            <a:lvl1pPr algn="ctr">
              <a:defRPr sz="2000" b="0" baseline="0"/>
            </a:lvl1pPr>
          </a:lstStyle>
          <a:p>
            <a:r>
              <a:rPr lang="en-US" dirty="0" smtClean="0"/>
              <a:t>Graph or Smart Object </a:t>
            </a:r>
            <a:br>
              <a:rPr lang="en-US" dirty="0" smtClean="0"/>
            </a:br>
            <a:r>
              <a:rPr lang="en-US" dirty="0" smtClean="0"/>
              <a:t>with Limited Text</a:t>
            </a:r>
            <a:endParaRPr lang="en-US" dirty="0"/>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
        <p:nvSpPr>
          <p:cNvPr id="7" name="Chart Placeholder 6"/>
          <p:cNvSpPr>
            <a:spLocks noGrp="1"/>
          </p:cNvSpPr>
          <p:nvPr>
            <p:ph type="chart" sz="quarter" idx="10"/>
          </p:nvPr>
        </p:nvSpPr>
        <p:spPr>
          <a:xfrm>
            <a:off x="1676400" y="1143000"/>
            <a:ext cx="5715000" cy="4191000"/>
          </a:xfrm>
          <a:prstGeom prst="rect">
            <a:avLst/>
          </a:prstGeom>
        </p:spPr>
        <p:txBody>
          <a:bodyPr/>
          <a:lstStyle>
            <a:lvl1pPr>
              <a:buNone/>
              <a:defRPr/>
            </a:lvl1pPr>
          </a:lstStyle>
          <a:p>
            <a:r>
              <a:rPr lang="en-US" smtClean="0"/>
              <a:t>Click icon to add chart</a:t>
            </a:r>
            <a:endParaRPr 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5562600" y="2514600"/>
            <a:ext cx="2819400" cy="566738"/>
          </a:xfrm>
          <a:prstGeom prst="rect">
            <a:avLst/>
          </a:prstGeom>
        </p:spPr>
        <p:txBody>
          <a:bodyPr anchor="t"/>
          <a:lstStyle>
            <a:lvl1pPr algn="ctr">
              <a:defRPr sz="2000" b="0"/>
            </a:lvl1pPr>
          </a:lstStyle>
          <a:p>
            <a:r>
              <a:rPr lang="en-US" dirty="0" smtClean="0"/>
              <a:t>Limited Text</a:t>
            </a:r>
            <a:endParaRPr lang="en-US" dirty="0"/>
          </a:p>
        </p:txBody>
      </p:sp>
      <p:sp>
        <p:nvSpPr>
          <p:cNvPr id="3" name="Picture Placeholder 2"/>
          <p:cNvSpPr>
            <a:spLocks noGrp="1"/>
          </p:cNvSpPr>
          <p:nvPr>
            <p:ph type="pic" idx="1"/>
          </p:nvPr>
        </p:nvSpPr>
        <p:spPr>
          <a:xfrm>
            <a:off x="762001" y="1401763"/>
            <a:ext cx="4648200" cy="438943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1792288" y="4691062"/>
            <a:ext cx="5486400" cy="1481138"/>
          </a:xfrm>
          <a:prstGeom prst="rect">
            <a:avLst/>
          </a:prstGeom>
        </p:spPr>
        <p:txBody>
          <a:bodyPr anchor="t"/>
          <a:lstStyle>
            <a:lvl1pPr algn="ctr">
              <a:defRPr sz="2000" b="0"/>
            </a:lvl1pPr>
          </a:lstStyle>
          <a:p>
            <a:r>
              <a:rPr lang="en-US" dirty="0" smtClean="0"/>
              <a:t>Limited Text</a:t>
            </a:r>
            <a:endParaRPr lang="en-US" dirty="0"/>
          </a:p>
        </p:txBody>
      </p:sp>
      <p:sp>
        <p:nvSpPr>
          <p:cNvPr id="3" name="Picture Placeholder 2"/>
          <p:cNvSpPr>
            <a:spLocks noGrp="1"/>
          </p:cNvSpPr>
          <p:nvPr>
            <p:ph type="pic" idx="1"/>
          </p:nvPr>
        </p:nvSpPr>
        <p:spPr>
          <a:xfrm>
            <a:off x="2362200" y="1134666"/>
            <a:ext cx="4379912" cy="328493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19" descr="Closer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3" name="Text Placeholder 2"/>
          <p:cNvSpPr>
            <a:spLocks noGrp="1"/>
          </p:cNvSpPr>
          <p:nvPr>
            <p:ph type="body" idx="1" hasCustomPrompt="1"/>
          </p:nvPr>
        </p:nvSpPr>
        <p:spPr>
          <a:xfrm>
            <a:off x="762000" y="914400"/>
            <a:ext cx="7772400" cy="2819399"/>
          </a:xfrm>
          <a:prstGeom prst="rect">
            <a:avLst/>
          </a:prstGeom>
        </p:spPr>
        <p:txBody>
          <a:bodyPr anchor="t"/>
          <a:lstStyle>
            <a:lvl1pPr marL="0" indent="0" algn="ctr">
              <a:lnSpc>
                <a:spcPct val="150000"/>
              </a:lnSpc>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Closing Thought</a:t>
            </a:r>
          </a:p>
          <a:p>
            <a:pPr lvl="0"/>
            <a:endParaRPr lang="en-US" dirty="0" smtClean="0"/>
          </a:p>
          <a:p>
            <a:pPr algn="ctr">
              <a:lnSpc>
                <a:spcPct val="150000"/>
              </a:lnSpc>
            </a:pPr>
            <a:r>
              <a:rPr lang="en-US" sz="1800" dirty="0" smtClean="0">
                <a:solidFill>
                  <a:srgbClr val="343434"/>
                </a:solidFill>
                <a:latin typeface="Myriad Roman" pitchFamily="80" charset="0"/>
              </a:rPr>
              <a:t>Instructor name, </a:t>
            </a:r>
            <a:r>
              <a:rPr lang="en-US" sz="1800" i="1" dirty="0" smtClean="0">
                <a:solidFill>
                  <a:srgbClr val="343434"/>
                </a:solidFill>
                <a:latin typeface="Myriad Roman" pitchFamily="80" charset="0"/>
              </a:rPr>
              <a:t>title</a:t>
            </a:r>
          </a:p>
          <a:p>
            <a:pPr algn="ctr">
              <a:lnSpc>
                <a:spcPct val="150000"/>
              </a:lnSpc>
            </a:pPr>
            <a:r>
              <a:rPr lang="en-US" sz="1800" dirty="0" smtClean="0">
                <a:solidFill>
                  <a:srgbClr val="343434"/>
                </a:solidFill>
                <a:latin typeface="Myriad Roman" pitchFamily="80" charset="0"/>
              </a:rPr>
              <a:t>email@flvs.net</a:t>
            </a:r>
          </a:p>
          <a:p>
            <a:pPr algn="ctr">
              <a:lnSpc>
                <a:spcPct val="150000"/>
              </a:lnSpc>
            </a:pPr>
            <a:r>
              <a:rPr lang="en-US" sz="1800" dirty="0" smtClean="0">
                <a:solidFill>
                  <a:srgbClr val="343434"/>
                </a:solidFill>
                <a:latin typeface="Myriad Roman" pitchFamily="80" charset="0"/>
              </a:rPr>
              <a:t>407.513.0000</a:t>
            </a:r>
            <a:endParaRPr lang="en-US" dirty="0" smtClean="0"/>
          </a:p>
        </p:txBody>
      </p:sp>
      <p:sp>
        <p:nvSpPr>
          <p:cNvPr id="9"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pic>
        <p:nvPicPr>
          <p:cNvPr id="4" name="Picture 32" descr="1_A&amp;M_PowerBar_TR"/>
          <p:cNvPicPr>
            <a:picLocks noChangeAspect="1" noChangeArrowheads="1"/>
          </p:cNvPicPr>
          <p:nvPr/>
        </p:nvPicPr>
        <p:blipFill>
          <a:blip r:embed="rId2" cstate="print"/>
          <a:srcRect l="10579"/>
          <a:stretch>
            <a:fillRect/>
          </a:stretch>
        </p:blipFill>
        <p:spPr bwMode="auto">
          <a:xfrm>
            <a:off x="0" y="908050"/>
            <a:ext cx="6604000" cy="1663700"/>
          </a:xfrm>
          <a:prstGeom prst="rect">
            <a:avLst/>
          </a:prstGeom>
          <a:noFill/>
          <a:ln w="9525">
            <a:noFill/>
            <a:miter lim="800000"/>
            <a:headEnd/>
            <a:tailEnd/>
          </a:ln>
        </p:spPr>
      </p:pic>
      <p:sp>
        <p:nvSpPr>
          <p:cNvPr id="5" name="Rectangle 33"/>
          <p:cNvSpPr>
            <a:spLocks noChangeArrowheads="1"/>
          </p:cNvSpPr>
          <p:nvPr/>
        </p:nvSpPr>
        <p:spPr bwMode="auto">
          <a:xfrm>
            <a:off x="0" y="2565400"/>
            <a:ext cx="6588125" cy="315913"/>
          </a:xfrm>
          <a:prstGeom prst="rect">
            <a:avLst/>
          </a:prstGeom>
          <a:solidFill>
            <a:schemeClr val="tx2"/>
          </a:solidFill>
          <a:ln w="9525">
            <a:noFill/>
            <a:miter lim="800000"/>
            <a:headEnd/>
            <a:tailEnd/>
          </a:ln>
          <a:effectLst/>
        </p:spPr>
        <p:txBody>
          <a:bodyPr lIns="0" rIns="0" anchor="ctr"/>
          <a:lstStyle/>
          <a:p>
            <a:pPr algn="ctr">
              <a:lnSpc>
                <a:spcPct val="90000"/>
              </a:lnSpc>
              <a:spcBef>
                <a:spcPct val="20000"/>
              </a:spcBef>
              <a:buClr>
                <a:srgbClr val="002569"/>
              </a:buClr>
              <a:buFont typeface="Arial" charset="0"/>
              <a:buNone/>
              <a:defRPr/>
            </a:pPr>
            <a:r>
              <a:rPr lang="en-US" dirty="0">
                <a:solidFill>
                  <a:schemeClr val="bg2"/>
                </a:solidFill>
              </a:rPr>
              <a:t>L E A D E R S H I P  </a:t>
            </a:r>
            <a:r>
              <a:rPr lang="en-US" dirty="0">
                <a:solidFill>
                  <a:schemeClr val="bg2"/>
                </a:solidFill>
                <a:sym typeface="Wingdings 2" pitchFamily="18" charset="2"/>
              </a:rPr>
              <a:t></a:t>
            </a:r>
            <a:r>
              <a:rPr lang="en-US" dirty="0">
                <a:solidFill>
                  <a:schemeClr val="bg2"/>
                </a:solidFill>
              </a:rPr>
              <a:t>  P R O B L E M  SO L V I N G  </a:t>
            </a:r>
            <a:r>
              <a:rPr lang="en-US" dirty="0">
                <a:solidFill>
                  <a:schemeClr val="bg2"/>
                </a:solidFill>
                <a:sym typeface="Wingdings 2" pitchFamily="18" charset="2"/>
              </a:rPr>
              <a:t></a:t>
            </a:r>
            <a:r>
              <a:rPr lang="en-US" dirty="0">
                <a:solidFill>
                  <a:schemeClr val="bg2"/>
                </a:solidFill>
              </a:rPr>
              <a:t>  V A L U E  C R E A T I O N</a:t>
            </a:r>
          </a:p>
        </p:txBody>
      </p:sp>
      <p:pic>
        <p:nvPicPr>
          <p:cNvPr id="6" name="Picture 34"/>
          <p:cNvPicPr>
            <a:picLocks noChangeAspect="1" noChangeArrowheads="1"/>
          </p:cNvPicPr>
          <p:nvPr/>
        </p:nvPicPr>
        <p:blipFill>
          <a:blip r:embed="rId3" cstate="print"/>
          <a:srcRect/>
          <a:stretch>
            <a:fillRect/>
          </a:stretch>
        </p:blipFill>
        <p:spPr bwMode="auto">
          <a:xfrm>
            <a:off x="6588125" y="908050"/>
            <a:ext cx="2555875" cy="1917700"/>
          </a:xfrm>
          <a:prstGeom prst="rect">
            <a:avLst/>
          </a:prstGeom>
          <a:noFill/>
          <a:ln w="6350" algn="ctr">
            <a:noFill/>
            <a:miter lim="800000"/>
            <a:headEnd/>
            <a:tailEnd/>
          </a:ln>
        </p:spPr>
      </p:pic>
      <p:sp>
        <p:nvSpPr>
          <p:cNvPr id="7" name="Rectangle 35"/>
          <p:cNvSpPr>
            <a:spLocks noChangeArrowheads="1"/>
          </p:cNvSpPr>
          <p:nvPr/>
        </p:nvSpPr>
        <p:spPr bwMode="auto">
          <a:xfrm>
            <a:off x="6588125" y="2565400"/>
            <a:ext cx="2555875" cy="315913"/>
          </a:xfrm>
          <a:prstGeom prst="rect">
            <a:avLst/>
          </a:prstGeom>
          <a:solidFill>
            <a:srgbClr val="E7DEC9"/>
          </a:solidFill>
          <a:ln w="9525">
            <a:noFill/>
            <a:miter lim="800000"/>
            <a:headEnd/>
            <a:tailEnd/>
          </a:ln>
          <a:effectLst/>
        </p:spPr>
        <p:txBody>
          <a:bodyPr lIns="0" rIns="0" anchor="ctr"/>
          <a:lstStyle/>
          <a:p>
            <a:pPr algn="ctr">
              <a:lnSpc>
                <a:spcPct val="90000"/>
              </a:lnSpc>
              <a:spcBef>
                <a:spcPct val="20000"/>
              </a:spcBef>
              <a:buClr>
                <a:srgbClr val="002569"/>
              </a:buClr>
              <a:buFont typeface="Arial" charset="0"/>
              <a:buNone/>
              <a:defRPr/>
            </a:pPr>
            <a:endParaRPr lang="en-US" dirty="0">
              <a:solidFill>
                <a:schemeClr val="tx2"/>
              </a:solidFill>
            </a:endParaRPr>
          </a:p>
        </p:txBody>
      </p:sp>
      <p:pic>
        <p:nvPicPr>
          <p:cNvPr id="8" name="Picture 38" descr="Alvarez &amp; Marsal_white"/>
          <p:cNvPicPr>
            <a:picLocks noChangeAspect="1" noChangeArrowheads="1"/>
          </p:cNvPicPr>
          <p:nvPr/>
        </p:nvPicPr>
        <p:blipFill>
          <a:blip r:embed="rId4" cstate="print"/>
          <a:srcRect/>
          <a:stretch>
            <a:fillRect/>
          </a:stretch>
        </p:blipFill>
        <p:spPr bwMode="auto">
          <a:xfrm>
            <a:off x="6859588" y="5294313"/>
            <a:ext cx="1993900" cy="849312"/>
          </a:xfrm>
          <a:prstGeom prst="rect">
            <a:avLst/>
          </a:prstGeom>
          <a:noFill/>
          <a:ln w="9525">
            <a:noFill/>
            <a:miter lim="800000"/>
            <a:headEnd/>
            <a:tailEnd/>
          </a:ln>
        </p:spPr>
      </p:pic>
      <p:sp>
        <p:nvSpPr>
          <p:cNvPr id="9" name="Line 39"/>
          <p:cNvSpPr>
            <a:spLocks noChangeShapeType="1"/>
          </p:cNvSpPr>
          <p:nvPr/>
        </p:nvSpPr>
        <p:spPr bwMode="auto">
          <a:xfrm>
            <a:off x="-7938" y="4870450"/>
            <a:ext cx="9140826" cy="0"/>
          </a:xfrm>
          <a:prstGeom prst="line">
            <a:avLst/>
          </a:prstGeom>
          <a:noFill/>
          <a:ln w="12700">
            <a:solidFill>
              <a:srgbClr val="C0A874"/>
            </a:solidFill>
            <a:round/>
            <a:headEnd/>
            <a:tailEnd/>
          </a:ln>
          <a:effectLst/>
        </p:spPr>
        <p:txBody>
          <a:bodyPr wrap="none" lIns="0" rIns="0" anchor="ctr"/>
          <a:lstStyle/>
          <a:p>
            <a:pPr>
              <a:defRPr/>
            </a:pPr>
            <a:endParaRPr lang="en-US" dirty="0"/>
          </a:p>
        </p:txBody>
      </p:sp>
      <p:sp>
        <p:nvSpPr>
          <p:cNvPr id="10" name="Line 40"/>
          <p:cNvSpPr>
            <a:spLocks noChangeShapeType="1"/>
          </p:cNvSpPr>
          <p:nvPr/>
        </p:nvSpPr>
        <p:spPr bwMode="auto">
          <a:xfrm>
            <a:off x="6581775" y="4870450"/>
            <a:ext cx="0" cy="1697038"/>
          </a:xfrm>
          <a:prstGeom prst="line">
            <a:avLst/>
          </a:prstGeom>
          <a:noFill/>
          <a:ln w="12700">
            <a:solidFill>
              <a:srgbClr val="C0A874"/>
            </a:solidFill>
            <a:round/>
            <a:headEnd/>
            <a:tailEnd/>
          </a:ln>
          <a:effectLst/>
        </p:spPr>
        <p:txBody>
          <a:bodyPr wrap="none" lIns="0" rIns="0" anchor="ctr"/>
          <a:lstStyle/>
          <a:p>
            <a:pPr>
              <a:defRPr/>
            </a:pPr>
            <a:endParaRPr lang="en-US" dirty="0"/>
          </a:p>
        </p:txBody>
      </p:sp>
      <p:sp>
        <p:nvSpPr>
          <p:cNvPr id="11" name="Rectangle 36"/>
          <p:cNvSpPr>
            <a:spLocks noChangeArrowheads="1"/>
          </p:cNvSpPr>
          <p:nvPr/>
        </p:nvSpPr>
        <p:spPr bwMode="auto">
          <a:xfrm>
            <a:off x="0" y="6524625"/>
            <a:ext cx="9151938" cy="333375"/>
          </a:xfrm>
          <a:prstGeom prst="rect">
            <a:avLst/>
          </a:prstGeom>
          <a:solidFill>
            <a:schemeClr val="bg1"/>
          </a:solidFill>
          <a:ln w="9525">
            <a:noFill/>
            <a:miter lim="800000"/>
            <a:headEnd/>
            <a:tailEnd/>
          </a:ln>
          <a:effectLst/>
        </p:spPr>
        <p:txBody>
          <a:bodyPr wrap="none" lIns="0" rIns="0" anchor="ctr"/>
          <a:lstStyle/>
          <a:p>
            <a:pPr>
              <a:defRPr/>
            </a:pPr>
            <a:endParaRPr lang="en-US" dirty="0"/>
          </a:p>
        </p:txBody>
      </p:sp>
      <p:sp>
        <p:nvSpPr>
          <p:cNvPr id="12" name="Text Box 37"/>
          <p:cNvSpPr txBox="1">
            <a:spLocks noChangeArrowheads="1"/>
          </p:cNvSpPr>
          <p:nvPr/>
        </p:nvSpPr>
        <p:spPr bwMode="auto">
          <a:xfrm>
            <a:off x="179388" y="6524625"/>
            <a:ext cx="2546350" cy="333375"/>
          </a:xfrm>
          <a:prstGeom prst="rect">
            <a:avLst/>
          </a:prstGeom>
          <a:noFill/>
          <a:ln w="9525">
            <a:noFill/>
            <a:miter lim="800000"/>
            <a:headEnd/>
            <a:tailEnd/>
          </a:ln>
          <a:effectLst/>
        </p:spPr>
        <p:txBody>
          <a:bodyPr lIns="0" tIns="0" rIns="0" bIns="0" anchor="ctr"/>
          <a:lstStyle/>
          <a:p>
            <a:pPr eaLnBrk="0" hangingPunct="0">
              <a:defRPr/>
            </a:pPr>
            <a:r>
              <a:rPr lang="en-US" sz="600" b="0" dirty="0">
                <a:solidFill>
                  <a:srgbClr val="002569"/>
                </a:solidFill>
                <a:latin typeface="Arial" pitchFamily="34" charset="0"/>
                <a:ea typeface="Arial Unicode MS" pitchFamily="34" charset="-128"/>
                <a:cs typeface="Arial Unicode MS" pitchFamily="34" charset="-128"/>
              </a:rPr>
              <a:t>Copyright 2009. Alvarez &amp; Marsal Holdings, LLC.  All Rights Reserved.</a:t>
            </a:r>
          </a:p>
        </p:txBody>
      </p:sp>
      <p:sp>
        <p:nvSpPr>
          <p:cNvPr id="8233" name="Rectangle 41"/>
          <p:cNvSpPr>
            <a:spLocks noGrp="1" noChangeArrowheads="1"/>
          </p:cNvSpPr>
          <p:nvPr>
            <p:ph type="ctrTitle" sz="quarter"/>
          </p:nvPr>
        </p:nvSpPr>
        <p:spPr>
          <a:xfrm>
            <a:off x="179388" y="1052513"/>
            <a:ext cx="6297612" cy="792162"/>
          </a:xfrm>
        </p:spPr>
        <p:txBody>
          <a:bodyPr anchor="b"/>
          <a:lstStyle>
            <a:lvl1pPr>
              <a:lnSpc>
                <a:spcPct val="90000"/>
              </a:lnSpc>
              <a:defRPr sz="2800" b="1">
                <a:solidFill>
                  <a:schemeClr val="bg1"/>
                </a:solidFill>
              </a:defRPr>
            </a:lvl1pPr>
          </a:lstStyle>
          <a:p>
            <a:r>
              <a:rPr lang="en-US"/>
              <a:t>Click to edit Master title style</a:t>
            </a:r>
          </a:p>
        </p:txBody>
      </p:sp>
      <p:sp>
        <p:nvSpPr>
          <p:cNvPr id="8234" name="Rectangle 42"/>
          <p:cNvSpPr>
            <a:spLocks noGrp="1" noChangeArrowheads="1"/>
          </p:cNvSpPr>
          <p:nvPr>
            <p:ph type="subTitle" sz="quarter" idx="1"/>
          </p:nvPr>
        </p:nvSpPr>
        <p:spPr>
          <a:xfrm>
            <a:off x="179388" y="1916113"/>
            <a:ext cx="6297612" cy="539750"/>
          </a:xfrm>
          <a:ln algn="ctr"/>
        </p:spPr>
        <p:txBody>
          <a:bodyPr/>
          <a:lstStyle>
            <a:lvl1pPr defTabSz="995363">
              <a:lnSpc>
                <a:spcPct val="90000"/>
              </a:lnSpc>
              <a:spcBef>
                <a:spcPct val="0"/>
              </a:spcBef>
              <a:tabLst>
                <a:tab pos="3592513" algn="r"/>
                <a:tab pos="7035800" algn="r"/>
              </a:tabLst>
              <a:defRPr sz="2000" b="0">
                <a:solidFill>
                  <a:schemeClr val="bg1"/>
                </a:solidFill>
              </a:defRPr>
            </a:lvl1pPr>
          </a:lstStyle>
          <a:p>
            <a:r>
              <a:rPr lang="en-US"/>
              <a:t>Click to edit Master subtitle style</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CF45B170-C80C-4EFD-881C-54281A86E6B2}" type="slidenum">
              <a:rPr lang="en-US"/>
              <a:pPr>
                <a:defRPr/>
              </a:pPr>
              <a:t>‹#›</a:t>
            </a:fld>
            <a:endParaRPr 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95513" y="1052513"/>
            <a:ext cx="3308350"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656263" y="1052513"/>
            <a:ext cx="3308350" cy="5472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8"/>
          <p:cNvSpPr>
            <a:spLocks noGrp="1" noChangeArrowheads="1"/>
          </p:cNvSpPr>
          <p:nvPr>
            <p:ph type="sldNum" sz="quarter" idx="10"/>
          </p:nvPr>
        </p:nvSpPr>
        <p:spPr>
          <a:xfrm>
            <a:off x="4959350" y="6538913"/>
            <a:ext cx="288925" cy="217487"/>
          </a:xfrm>
          <a:prstGeom prst="rect">
            <a:avLst/>
          </a:prstGeom>
          <a:ln/>
        </p:spPr>
        <p:txBody>
          <a:bodyPr/>
          <a:lstStyle>
            <a:lvl1pPr>
              <a:defRPr/>
            </a:lvl1pPr>
          </a:lstStyle>
          <a:p>
            <a:pPr>
              <a:defRPr/>
            </a:pPr>
            <a:fld id="{817045E5-74D3-41EC-A56A-D9EB73618B0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theme" Target="../theme/theme1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theme" Target="../theme/theme11.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image" Target="../media/image16.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4.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3.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6.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7.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6.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6.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2" Type="http://schemas.openxmlformats.org/officeDocument/2006/relationships/slideLayout" Target="../slideLayouts/slideLayout82.xml"/><Relationship Id="rId16" Type="http://schemas.openxmlformats.org/officeDocument/2006/relationships/theme" Target="../theme/theme8.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4754" name="Rectangle 2" descr="Title goes here: Helvetica 24"/>
          <p:cNvSpPr>
            <a:spLocks noChangeArrowheads="1"/>
          </p:cNvSpPr>
          <p:nvPr/>
        </p:nvSpPr>
        <p:spPr bwMode="auto">
          <a:xfrm>
            <a:off x="0" y="692150"/>
            <a:ext cx="9144000" cy="215900"/>
          </a:xfrm>
          <a:prstGeom prst="rect">
            <a:avLst/>
          </a:prstGeom>
          <a:solidFill>
            <a:srgbClr val="C0A874"/>
          </a:solidFill>
          <a:ln w="9525">
            <a:noFill/>
            <a:miter lim="800000"/>
            <a:headEnd/>
            <a:tailEnd/>
          </a:ln>
          <a:effectLst/>
        </p:spPr>
        <p:txBody>
          <a:bodyPr lIns="0" tIns="0" rIns="0" bIns="0" anchor="ctr"/>
          <a:lstStyle/>
          <a:p>
            <a:pPr>
              <a:defRPr/>
            </a:pPr>
            <a:endParaRPr lang="en-US" b="0" dirty="0">
              <a:solidFill>
                <a:schemeClr val="bg1"/>
              </a:solidFill>
            </a:endParaRPr>
          </a:p>
        </p:txBody>
      </p:sp>
      <p:sp>
        <p:nvSpPr>
          <p:cNvPr id="15363" name="Rectangle 3" descr="Title goes here: Helvetica 24"/>
          <p:cNvSpPr>
            <a:spLocks noGrp="1" noChangeArrowheads="1"/>
          </p:cNvSpPr>
          <p:nvPr>
            <p:ph type="title"/>
          </p:nvPr>
        </p:nvSpPr>
        <p:spPr bwMode="auto">
          <a:xfrm>
            <a:off x="179388" y="0"/>
            <a:ext cx="8785225" cy="695325"/>
          </a:xfrm>
          <a:prstGeom prst="rect">
            <a:avLst/>
          </a:prstGeom>
          <a:noFill/>
          <a:ln w="9525" algn="ctr">
            <a:noFill/>
            <a:miter lim="800000"/>
            <a:headEnd/>
            <a:tailEnd/>
          </a:ln>
        </p:spPr>
        <p:txBody>
          <a:bodyPr vert="horz" wrap="square" lIns="0" tIns="0" rIns="0" bIns="0" numCol="1" anchor="ctr" anchorCtr="0" compatLnSpc="1">
            <a:prstTxWarp prst="textNoShape">
              <a:avLst/>
            </a:prstTxWarp>
          </a:bodyPr>
          <a:lstStyle/>
          <a:p>
            <a:pPr lvl="0"/>
            <a:r>
              <a:rPr lang="en-US" smtClean="0"/>
              <a:t>Click to add text</a:t>
            </a:r>
          </a:p>
        </p:txBody>
      </p:sp>
      <p:sp>
        <p:nvSpPr>
          <p:cNvPr id="74759" name="Rectangle 7"/>
          <p:cNvSpPr>
            <a:spLocks noChangeArrowheads="1"/>
          </p:cNvSpPr>
          <p:nvPr/>
        </p:nvSpPr>
        <p:spPr bwMode="auto">
          <a:xfrm>
            <a:off x="0" y="6780213"/>
            <a:ext cx="9144000" cy="85725"/>
          </a:xfrm>
          <a:prstGeom prst="rect">
            <a:avLst/>
          </a:prstGeom>
          <a:solidFill>
            <a:srgbClr val="002569"/>
          </a:solidFill>
          <a:ln w="9525">
            <a:noFill/>
            <a:miter lim="800000"/>
            <a:headEnd/>
            <a:tailEnd/>
          </a:ln>
          <a:effectLst/>
        </p:spPr>
        <p:txBody>
          <a:bodyPr wrap="none" lIns="0" rIns="0" anchor="ctr"/>
          <a:lstStyle/>
          <a:p>
            <a:pPr>
              <a:defRPr/>
            </a:pPr>
            <a:endParaRPr lang="en-US" dirty="0"/>
          </a:p>
        </p:txBody>
      </p:sp>
      <p:sp>
        <p:nvSpPr>
          <p:cNvPr id="74760" name="Rectangle 8"/>
          <p:cNvSpPr>
            <a:spLocks noGrp="1" noChangeArrowheads="1"/>
          </p:cNvSpPr>
          <p:nvPr>
            <p:ph type="sldNum" sz="quarter" idx="4"/>
          </p:nvPr>
        </p:nvSpPr>
        <p:spPr bwMode="auto">
          <a:xfrm>
            <a:off x="5175250" y="6524625"/>
            <a:ext cx="288925" cy="217488"/>
          </a:xfrm>
          <a:prstGeom prst="rect">
            <a:avLst/>
          </a:prstGeom>
          <a:noFill/>
          <a:ln w="9525" algn="ctr">
            <a:noFill/>
            <a:miter lim="800000"/>
            <a:headEnd/>
            <a:tailEnd/>
          </a:ln>
          <a:effectLst/>
        </p:spPr>
        <p:txBody>
          <a:bodyPr vert="horz" wrap="square" lIns="0" tIns="0" rIns="0" bIns="0" numCol="1" anchor="ctr" anchorCtr="0" compatLnSpc="1">
            <a:prstTxWarp prst="textNoShape">
              <a:avLst/>
            </a:prstTxWarp>
          </a:bodyPr>
          <a:lstStyle>
            <a:lvl1pPr algn="r">
              <a:defRPr>
                <a:solidFill>
                  <a:srgbClr val="002569"/>
                </a:solidFill>
                <a:latin typeface="Arial" charset="0"/>
              </a:defRPr>
            </a:lvl1pPr>
          </a:lstStyle>
          <a:p>
            <a:pPr>
              <a:defRPr/>
            </a:pPr>
            <a:fld id="{C2BEE5AB-B0A6-4098-BBF7-07789E4C1002}" type="slidenum">
              <a:rPr lang="en-US"/>
              <a:pPr>
                <a:defRPr/>
              </a:pPr>
              <a:t>‹#›</a:t>
            </a:fld>
            <a:endParaRPr lang="en-US" dirty="0"/>
          </a:p>
        </p:txBody>
      </p:sp>
      <p:sp>
        <p:nvSpPr>
          <p:cNvPr id="15369" name="Rectangle 9"/>
          <p:cNvSpPr>
            <a:spLocks noGrp="1" noChangeArrowheads="1"/>
          </p:cNvSpPr>
          <p:nvPr>
            <p:ph type="body" idx="1"/>
          </p:nvPr>
        </p:nvSpPr>
        <p:spPr bwMode="auto">
          <a:xfrm>
            <a:off x="2195513" y="1052513"/>
            <a:ext cx="6769100" cy="547211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Lst>
  <p:hf hdr="0" ftr="0" dt="0"/>
  <p:txStyles>
    <p:titleStyle>
      <a:lvl1pPr algn="l" rtl="0" eaLnBrk="0" fontAlgn="base" hangingPunct="0">
        <a:lnSpc>
          <a:spcPct val="85000"/>
        </a:lnSpc>
        <a:spcBef>
          <a:spcPct val="0"/>
        </a:spcBef>
        <a:spcAft>
          <a:spcPct val="0"/>
        </a:spcAft>
        <a:defRPr sz="2400">
          <a:solidFill>
            <a:srgbClr val="002569"/>
          </a:solidFill>
          <a:latin typeface="+mj-lt"/>
          <a:ea typeface="+mj-ea"/>
          <a:cs typeface="+mj-cs"/>
        </a:defRPr>
      </a:lvl1pPr>
      <a:lvl2pPr algn="l" rtl="0" eaLnBrk="0" fontAlgn="base" hangingPunct="0">
        <a:lnSpc>
          <a:spcPct val="85000"/>
        </a:lnSpc>
        <a:spcBef>
          <a:spcPct val="0"/>
        </a:spcBef>
        <a:spcAft>
          <a:spcPct val="0"/>
        </a:spcAft>
        <a:defRPr sz="2400">
          <a:solidFill>
            <a:srgbClr val="002569"/>
          </a:solidFill>
          <a:latin typeface="Arial" charset="0"/>
        </a:defRPr>
      </a:lvl2pPr>
      <a:lvl3pPr algn="l" rtl="0" eaLnBrk="0" fontAlgn="base" hangingPunct="0">
        <a:lnSpc>
          <a:spcPct val="85000"/>
        </a:lnSpc>
        <a:spcBef>
          <a:spcPct val="0"/>
        </a:spcBef>
        <a:spcAft>
          <a:spcPct val="0"/>
        </a:spcAft>
        <a:defRPr sz="2400">
          <a:solidFill>
            <a:srgbClr val="002569"/>
          </a:solidFill>
          <a:latin typeface="Arial" charset="0"/>
        </a:defRPr>
      </a:lvl3pPr>
      <a:lvl4pPr algn="l" rtl="0" eaLnBrk="0" fontAlgn="base" hangingPunct="0">
        <a:lnSpc>
          <a:spcPct val="85000"/>
        </a:lnSpc>
        <a:spcBef>
          <a:spcPct val="0"/>
        </a:spcBef>
        <a:spcAft>
          <a:spcPct val="0"/>
        </a:spcAft>
        <a:defRPr sz="2400">
          <a:solidFill>
            <a:srgbClr val="002569"/>
          </a:solidFill>
          <a:latin typeface="Arial" charset="0"/>
        </a:defRPr>
      </a:lvl4pPr>
      <a:lvl5pPr algn="l" rtl="0" eaLnBrk="0" fontAlgn="base" hangingPunct="0">
        <a:lnSpc>
          <a:spcPct val="85000"/>
        </a:lnSpc>
        <a:spcBef>
          <a:spcPct val="0"/>
        </a:spcBef>
        <a:spcAft>
          <a:spcPct val="0"/>
        </a:spcAft>
        <a:defRPr sz="2400">
          <a:solidFill>
            <a:srgbClr val="002569"/>
          </a:solidFill>
          <a:latin typeface="Arial" charset="0"/>
        </a:defRPr>
      </a:lvl5pPr>
      <a:lvl6pPr marL="457200" algn="l" rtl="0" fontAlgn="base">
        <a:lnSpc>
          <a:spcPct val="85000"/>
        </a:lnSpc>
        <a:spcBef>
          <a:spcPct val="0"/>
        </a:spcBef>
        <a:spcAft>
          <a:spcPct val="0"/>
        </a:spcAft>
        <a:defRPr sz="2400">
          <a:solidFill>
            <a:srgbClr val="002569"/>
          </a:solidFill>
          <a:latin typeface="Arial" charset="0"/>
        </a:defRPr>
      </a:lvl6pPr>
      <a:lvl7pPr marL="914400" algn="l" rtl="0" fontAlgn="base">
        <a:lnSpc>
          <a:spcPct val="85000"/>
        </a:lnSpc>
        <a:spcBef>
          <a:spcPct val="0"/>
        </a:spcBef>
        <a:spcAft>
          <a:spcPct val="0"/>
        </a:spcAft>
        <a:defRPr sz="2400">
          <a:solidFill>
            <a:srgbClr val="002569"/>
          </a:solidFill>
          <a:latin typeface="Arial" charset="0"/>
        </a:defRPr>
      </a:lvl7pPr>
      <a:lvl8pPr marL="1371600" algn="l" rtl="0" fontAlgn="base">
        <a:lnSpc>
          <a:spcPct val="85000"/>
        </a:lnSpc>
        <a:spcBef>
          <a:spcPct val="0"/>
        </a:spcBef>
        <a:spcAft>
          <a:spcPct val="0"/>
        </a:spcAft>
        <a:defRPr sz="2400">
          <a:solidFill>
            <a:srgbClr val="002569"/>
          </a:solidFill>
          <a:latin typeface="Arial" charset="0"/>
        </a:defRPr>
      </a:lvl8pPr>
      <a:lvl9pPr marL="1828800" algn="l" rtl="0" fontAlgn="base">
        <a:lnSpc>
          <a:spcPct val="85000"/>
        </a:lnSpc>
        <a:spcBef>
          <a:spcPct val="0"/>
        </a:spcBef>
        <a:spcAft>
          <a:spcPct val="0"/>
        </a:spcAft>
        <a:defRPr sz="2400">
          <a:solidFill>
            <a:srgbClr val="002569"/>
          </a:solidFill>
          <a:latin typeface="Arial" charset="0"/>
        </a:defRPr>
      </a:lvl9pPr>
    </p:titleStyle>
    <p:bodyStyle>
      <a:lvl1pPr marL="271463" indent="-271463" algn="l" defTabSz="995363" rtl="0" eaLnBrk="0" fontAlgn="base" hangingPunct="0">
        <a:lnSpc>
          <a:spcPct val="110000"/>
        </a:lnSpc>
        <a:spcBef>
          <a:spcPct val="40000"/>
        </a:spcBef>
        <a:spcAft>
          <a:spcPct val="0"/>
        </a:spcAft>
        <a:buAutoNum type="romanUcPeriod"/>
        <a:tabLst>
          <a:tab pos="7035800" algn="r"/>
        </a:tabLst>
        <a:defRPr sz="1300">
          <a:solidFill>
            <a:schemeClr val="bg2"/>
          </a:solidFill>
          <a:latin typeface="+mn-lt"/>
          <a:ea typeface="+mn-ea"/>
          <a:cs typeface="+mn-cs"/>
        </a:defRPr>
      </a:lvl1pPr>
      <a:lvl2pPr marL="473075" indent="-200025" algn="l" defTabSz="995363" rtl="0" eaLnBrk="0" fontAlgn="base" hangingPunct="0">
        <a:lnSpc>
          <a:spcPct val="110000"/>
        </a:lnSpc>
        <a:spcBef>
          <a:spcPct val="40000"/>
        </a:spcBef>
        <a:spcAft>
          <a:spcPct val="0"/>
        </a:spcAft>
        <a:buClr>
          <a:srgbClr val="4D6696"/>
        </a:buClr>
        <a:buFont typeface="Wingdings 3" pitchFamily="18" charset="2"/>
        <a:buChar char=""/>
        <a:tabLst>
          <a:tab pos="7035800" algn="r"/>
        </a:tabLst>
        <a:defRPr sz="1300">
          <a:solidFill>
            <a:srgbClr val="4D6696"/>
          </a:solidFill>
          <a:latin typeface="+mn-lt"/>
        </a:defRPr>
      </a:lvl2pPr>
      <a:lvl3pPr marL="649288" indent="-174625" algn="l" defTabSz="995363" rtl="0" eaLnBrk="0" fontAlgn="base" hangingPunct="0">
        <a:lnSpc>
          <a:spcPct val="110000"/>
        </a:lnSpc>
        <a:spcBef>
          <a:spcPct val="40000"/>
        </a:spcBef>
        <a:spcAft>
          <a:spcPct val="0"/>
        </a:spcAft>
        <a:buClr>
          <a:srgbClr val="4D6696"/>
        </a:buClr>
        <a:buFont typeface="Symbol" pitchFamily="18" charset="2"/>
        <a:buChar char="-"/>
        <a:tabLst>
          <a:tab pos="7035800" algn="r"/>
        </a:tabLst>
        <a:defRPr sz="1300">
          <a:solidFill>
            <a:srgbClr val="4D6696"/>
          </a:solidFill>
          <a:latin typeface="+mn-lt"/>
        </a:defRPr>
      </a:lvl3pPr>
      <a:lvl4pPr marL="1571625" indent="-254000" algn="l" defTabSz="995363" rtl="0" eaLnBrk="0" fontAlgn="base" hangingPunct="0">
        <a:lnSpc>
          <a:spcPct val="110000"/>
        </a:lnSpc>
        <a:spcBef>
          <a:spcPct val="40000"/>
        </a:spcBef>
        <a:spcAft>
          <a:spcPct val="0"/>
        </a:spcAft>
        <a:buAutoNum type="romanUcPeriod"/>
        <a:tabLst>
          <a:tab pos="7035800" algn="r"/>
        </a:tabLst>
        <a:defRPr sz="1300">
          <a:solidFill>
            <a:schemeClr val="bg2"/>
          </a:solidFill>
          <a:latin typeface="+mn-lt"/>
        </a:defRPr>
      </a:lvl4pPr>
      <a:lvl5pPr marL="2005013" indent="-254000" algn="l" defTabSz="995363" rtl="0" eaLnBrk="0" fontAlgn="base" hangingPunct="0">
        <a:lnSpc>
          <a:spcPct val="110000"/>
        </a:lnSpc>
        <a:spcBef>
          <a:spcPct val="40000"/>
        </a:spcBef>
        <a:spcAft>
          <a:spcPct val="0"/>
        </a:spcAft>
        <a:buAutoNum type="romanUcPeriod"/>
        <a:tabLst>
          <a:tab pos="7035800" algn="r"/>
        </a:tabLst>
        <a:defRPr sz="1300">
          <a:solidFill>
            <a:schemeClr val="bg2"/>
          </a:solidFill>
          <a:latin typeface="+mn-lt"/>
        </a:defRPr>
      </a:lvl5pPr>
      <a:lvl6pPr marL="2462213" indent="-254000" algn="l" defTabSz="995363" rtl="0" fontAlgn="base">
        <a:lnSpc>
          <a:spcPct val="110000"/>
        </a:lnSpc>
        <a:spcBef>
          <a:spcPct val="40000"/>
        </a:spcBef>
        <a:spcAft>
          <a:spcPct val="0"/>
        </a:spcAft>
        <a:buAutoNum type="romanUcPeriod"/>
        <a:tabLst>
          <a:tab pos="7035800" algn="r"/>
        </a:tabLst>
        <a:defRPr sz="1300">
          <a:solidFill>
            <a:schemeClr val="bg2"/>
          </a:solidFill>
          <a:latin typeface="+mn-lt"/>
        </a:defRPr>
      </a:lvl6pPr>
      <a:lvl7pPr marL="2919413" indent="-254000" algn="l" defTabSz="995363" rtl="0" fontAlgn="base">
        <a:lnSpc>
          <a:spcPct val="110000"/>
        </a:lnSpc>
        <a:spcBef>
          <a:spcPct val="40000"/>
        </a:spcBef>
        <a:spcAft>
          <a:spcPct val="0"/>
        </a:spcAft>
        <a:buAutoNum type="romanUcPeriod"/>
        <a:tabLst>
          <a:tab pos="7035800" algn="r"/>
        </a:tabLst>
        <a:defRPr sz="1300">
          <a:solidFill>
            <a:schemeClr val="bg2"/>
          </a:solidFill>
          <a:latin typeface="+mn-lt"/>
        </a:defRPr>
      </a:lvl7pPr>
      <a:lvl8pPr marL="3376613" indent="-254000" algn="l" defTabSz="995363" rtl="0" fontAlgn="base">
        <a:lnSpc>
          <a:spcPct val="110000"/>
        </a:lnSpc>
        <a:spcBef>
          <a:spcPct val="40000"/>
        </a:spcBef>
        <a:spcAft>
          <a:spcPct val="0"/>
        </a:spcAft>
        <a:buAutoNum type="romanUcPeriod"/>
        <a:tabLst>
          <a:tab pos="7035800" algn="r"/>
        </a:tabLst>
        <a:defRPr sz="1300">
          <a:solidFill>
            <a:schemeClr val="bg2"/>
          </a:solidFill>
          <a:latin typeface="+mn-lt"/>
        </a:defRPr>
      </a:lvl8pPr>
      <a:lvl9pPr marL="3833813" indent="-254000" algn="l" defTabSz="995363" rtl="0" fontAlgn="base">
        <a:lnSpc>
          <a:spcPct val="110000"/>
        </a:lnSpc>
        <a:spcBef>
          <a:spcPct val="40000"/>
        </a:spcBef>
        <a:spcAft>
          <a:spcPct val="0"/>
        </a:spcAft>
        <a:buAutoNum type="romanUcPeriod"/>
        <a:tabLst>
          <a:tab pos="7035800" algn="r"/>
        </a:tabLst>
        <a:defRPr sz="13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5CBB7D62-8BB3-3948-938E-829760637A5C}" type="datetimeFigureOut">
              <a:rPr lang="en-US"/>
              <a:pPr/>
              <a:t>11/14/2010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47964A1E-99CF-8B43-8BCF-65E0C6ED081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4A4F30FF-795A-42AC-B148-C36FE5E7C8FA}" type="datetimeFigureOut">
              <a:rPr lang="en-US" smtClean="0"/>
              <a:pPr/>
              <a:t>11/14/2010</a:t>
            </a:fld>
            <a:endParaRPr lang="en-US"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4136FDFF-2837-4382-890D-7792D52B4EE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tile tx="0" ty="0" sx="100000" sy="100000" flip="none" algn="tl"/>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DF48E5-EF87-8F42-87BE-AA3B100914EB}" type="datetimeFigureOut">
              <a:rPr lang="en-US" smtClean="0"/>
              <a:pPr/>
              <a:t>11/14/2010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0B7A8B-7B18-A64F-9DF1-3F994562C9A9}" type="slidenum">
              <a:rPr lang="en-US" smtClean="0"/>
              <a:pPr/>
              <a:t>‹#›</a:t>
            </a:fld>
            <a:endParaRPr lang="en-US"/>
          </a:p>
        </p:txBody>
      </p:sp>
      <p:pic>
        <p:nvPicPr>
          <p:cNvPr id="7" name="Picture 6" descr="logo.png"/>
          <p:cNvPicPr>
            <a:picLocks noChangeAspect="1"/>
          </p:cNvPicPr>
          <p:nvPr userDrawn="1"/>
        </p:nvPicPr>
        <p:blipFill>
          <a:blip r:embed="rId16" cstate="print"/>
          <a:srcRect t="15000"/>
          <a:stretch>
            <a:fillRect/>
          </a:stretch>
        </p:blipFill>
        <p:spPr>
          <a:xfrm>
            <a:off x="5778500" y="0"/>
            <a:ext cx="3365500" cy="1554480"/>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gray">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white">
          <a:xfrm>
            <a:off x="457200" y="396875"/>
            <a:ext cx="8077200" cy="365125"/>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en-US"/>
              <a:t>Click to edit Master title style</a:t>
            </a:r>
          </a:p>
        </p:txBody>
      </p:sp>
      <p:sp>
        <p:nvSpPr>
          <p:cNvPr id="1027" name="Rectangle 3"/>
          <p:cNvSpPr>
            <a:spLocks noGrp="1" noChangeArrowheads="1"/>
          </p:cNvSpPr>
          <p:nvPr>
            <p:ph type="body" idx="1"/>
          </p:nvPr>
        </p:nvSpPr>
        <p:spPr bwMode="auto">
          <a:xfrm>
            <a:off x="533400" y="1371600"/>
            <a:ext cx="8229600" cy="143986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a:t>Click to edit Master text styles</a:t>
            </a:r>
          </a:p>
          <a:p>
            <a:pPr lvl="1"/>
            <a:r>
              <a:rPr lang="en-US"/>
              <a:t>Second level</a:t>
            </a:r>
          </a:p>
          <a:p>
            <a:pPr lvl="2"/>
            <a:r>
              <a:rPr lang="en-US"/>
              <a:t>Third Level</a:t>
            </a:r>
          </a:p>
          <a:p>
            <a:pPr lvl="2"/>
            <a:endParaRPr lang="en-US"/>
          </a:p>
        </p:txBody>
      </p:sp>
      <p:sp>
        <p:nvSpPr>
          <p:cNvPr id="180262" name="Rectangle 38"/>
          <p:cNvSpPr>
            <a:spLocks noChangeArrowheads="1"/>
          </p:cNvSpPr>
          <p:nvPr userDrawn="1"/>
        </p:nvSpPr>
        <p:spPr bwMode="white">
          <a:xfrm>
            <a:off x="8839200" y="6669088"/>
            <a:ext cx="304800" cy="122237"/>
          </a:xfrm>
          <a:prstGeom prst="rect">
            <a:avLst/>
          </a:prstGeom>
          <a:noFill/>
          <a:ln w="12700">
            <a:noFill/>
            <a:miter lim="800000"/>
            <a:headEnd/>
            <a:tailEnd/>
          </a:ln>
          <a:effectLst/>
        </p:spPr>
        <p:txBody>
          <a:bodyPr lIns="0" tIns="0" rIns="0" bIns="0">
            <a:prstTxWarp prst="textNoShape">
              <a:avLst/>
            </a:prstTxWarp>
            <a:spAutoFit/>
          </a:bodyPr>
          <a:lstStyle/>
          <a:p>
            <a:pPr algn="ctr"/>
            <a:fld id="{81F6060B-6C91-284F-BB15-0A33F43CD0D5}" type="slidenum">
              <a:rPr lang="en-US" sz="800">
                <a:solidFill>
                  <a:srgbClr val="B2B2B2"/>
                </a:solidFill>
              </a:rPr>
              <a:pPr algn="ctr"/>
              <a:t>‹#›</a:t>
            </a:fld>
            <a:endParaRPr lang="en-US" sz="800">
              <a:solidFill>
                <a:srgbClr val="B2B2B2"/>
              </a:solidFill>
            </a:endParaRPr>
          </a:p>
        </p:txBody>
      </p:sp>
      <p:pic>
        <p:nvPicPr>
          <p:cNvPr id="1029" name="Picture 43" descr="Logo"/>
          <p:cNvPicPr>
            <a:picLocks noChangeAspect="1" noChangeArrowheads="1"/>
          </p:cNvPicPr>
          <p:nvPr userDrawn="1"/>
        </p:nvPicPr>
        <p:blipFill>
          <a:blip r:embed="rId15" cstate="print"/>
          <a:srcRect/>
          <a:stretch>
            <a:fillRect/>
          </a:stretch>
        </p:blipFill>
        <p:spPr bwMode="auto">
          <a:xfrm>
            <a:off x="107950" y="5722938"/>
            <a:ext cx="1187450" cy="10398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ransition>
    <p:wipe dir="r"/>
  </p:transition>
  <p:txStyles>
    <p:titleStyle>
      <a:lvl1pPr algn="l" rtl="0" eaLnBrk="0" fontAlgn="base" hangingPunct="0">
        <a:lnSpc>
          <a:spcPct val="80000"/>
        </a:lnSpc>
        <a:spcBef>
          <a:spcPct val="0"/>
        </a:spcBef>
        <a:spcAft>
          <a:spcPct val="0"/>
        </a:spcAft>
        <a:defRPr sz="3000" b="1">
          <a:solidFill>
            <a:schemeClr val="bg1"/>
          </a:solidFill>
          <a:latin typeface="+mj-lt"/>
          <a:ea typeface="+mj-ea"/>
          <a:cs typeface="+mj-cs"/>
        </a:defRPr>
      </a:lvl1pPr>
      <a:lvl2pPr algn="l" rtl="0" eaLnBrk="0" fontAlgn="base" hangingPunct="0">
        <a:lnSpc>
          <a:spcPct val="80000"/>
        </a:lnSpc>
        <a:spcBef>
          <a:spcPct val="0"/>
        </a:spcBef>
        <a:spcAft>
          <a:spcPct val="0"/>
        </a:spcAft>
        <a:defRPr sz="3000" b="1">
          <a:solidFill>
            <a:schemeClr val="bg1"/>
          </a:solidFill>
          <a:latin typeface="Arial" charset="0"/>
        </a:defRPr>
      </a:lvl2pPr>
      <a:lvl3pPr algn="l" rtl="0" eaLnBrk="0" fontAlgn="base" hangingPunct="0">
        <a:lnSpc>
          <a:spcPct val="80000"/>
        </a:lnSpc>
        <a:spcBef>
          <a:spcPct val="0"/>
        </a:spcBef>
        <a:spcAft>
          <a:spcPct val="0"/>
        </a:spcAft>
        <a:defRPr sz="3000" b="1">
          <a:solidFill>
            <a:schemeClr val="bg1"/>
          </a:solidFill>
          <a:latin typeface="Arial" charset="0"/>
        </a:defRPr>
      </a:lvl3pPr>
      <a:lvl4pPr algn="l" rtl="0" eaLnBrk="0" fontAlgn="base" hangingPunct="0">
        <a:lnSpc>
          <a:spcPct val="80000"/>
        </a:lnSpc>
        <a:spcBef>
          <a:spcPct val="0"/>
        </a:spcBef>
        <a:spcAft>
          <a:spcPct val="0"/>
        </a:spcAft>
        <a:defRPr sz="3000" b="1">
          <a:solidFill>
            <a:schemeClr val="bg1"/>
          </a:solidFill>
          <a:latin typeface="Arial" charset="0"/>
        </a:defRPr>
      </a:lvl4pPr>
      <a:lvl5pPr algn="l" rtl="0" eaLnBrk="0" fontAlgn="base" hangingPunct="0">
        <a:lnSpc>
          <a:spcPct val="80000"/>
        </a:lnSpc>
        <a:spcBef>
          <a:spcPct val="0"/>
        </a:spcBef>
        <a:spcAft>
          <a:spcPct val="0"/>
        </a:spcAft>
        <a:defRPr sz="3000" b="1">
          <a:solidFill>
            <a:schemeClr val="bg1"/>
          </a:solidFill>
          <a:latin typeface="Arial" charset="0"/>
        </a:defRPr>
      </a:lvl5pPr>
      <a:lvl6pPr marL="457200" algn="l" rtl="0" fontAlgn="base">
        <a:lnSpc>
          <a:spcPct val="80000"/>
        </a:lnSpc>
        <a:spcBef>
          <a:spcPct val="0"/>
        </a:spcBef>
        <a:spcAft>
          <a:spcPct val="0"/>
        </a:spcAft>
        <a:defRPr sz="3000" b="1">
          <a:solidFill>
            <a:schemeClr val="bg1"/>
          </a:solidFill>
          <a:latin typeface="Arial" charset="0"/>
        </a:defRPr>
      </a:lvl6pPr>
      <a:lvl7pPr marL="914400" algn="l" rtl="0" fontAlgn="base">
        <a:lnSpc>
          <a:spcPct val="80000"/>
        </a:lnSpc>
        <a:spcBef>
          <a:spcPct val="0"/>
        </a:spcBef>
        <a:spcAft>
          <a:spcPct val="0"/>
        </a:spcAft>
        <a:defRPr sz="3000" b="1">
          <a:solidFill>
            <a:schemeClr val="bg1"/>
          </a:solidFill>
          <a:latin typeface="Arial" charset="0"/>
        </a:defRPr>
      </a:lvl7pPr>
      <a:lvl8pPr marL="1371600" algn="l" rtl="0" fontAlgn="base">
        <a:lnSpc>
          <a:spcPct val="80000"/>
        </a:lnSpc>
        <a:spcBef>
          <a:spcPct val="0"/>
        </a:spcBef>
        <a:spcAft>
          <a:spcPct val="0"/>
        </a:spcAft>
        <a:defRPr sz="3000" b="1">
          <a:solidFill>
            <a:schemeClr val="bg1"/>
          </a:solidFill>
          <a:latin typeface="Arial" charset="0"/>
        </a:defRPr>
      </a:lvl8pPr>
      <a:lvl9pPr marL="1828800" algn="l" rtl="0" fontAlgn="base">
        <a:lnSpc>
          <a:spcPct val="80000"/>
        </a:lnSpc>
        <a:spcBef>
          <a:spcPct val="0"/>
        </a:spcBef>
        <a:spcAft>
          <a:spcPct val="0"/>
        </a:spcAft>
        <a:defRPr sz="3000" b="1">
          <a:solidFill>
            <a:schemeClr val="bg1"/>
          </a:solidFill>
          <a:latin typeface="Arial" charset="0"/>
        </a:defRPr>
      </a:lvl9pPr>
    </p:titleStyle>
    <p:bodyStyle>
      <a:lvl1pPr marL="233363" indent="-233363" algn="l" rtl="0" eaLnBrk="0" fontAlgn="base" hangingPunct="0">
        <a:lnSpc>
          <a:spcPct val="85000"/>
        </a:lnSpc>
        <a:spcBef>
          <a:spcPct val="35000"/>
        </a:spcBef>
        <a:spcAft>
          <a:spcPct val="15000"/>
        </a:spcAft>
        <a:buClr>
          <a:schemeClr val="accent2"/>
        </a:buClr>
        <a:buFont typeface="Arial" pitchFamily="32" charset="0"/>
        <a:buChar char="•"/>
        <a:defRPr sz="2800">
          <a:solidFill>
            <a:schemeClr val="tx1"/>
          </a:solidFill>
          <a:latin typeface="+mn-lt"/>
          <a:ea typeface="+mn-ea"/>
          <a:cs typeface="+mn-cs"/>
        </a:defRPr>
      </a:lvl1pPr>
      <a:lvl2pPr marL="581025" indent="-233363" algn="l" rtl="0" eaLnBrk="0" fontAlgn="base" hangingPunct="0">
        <a:lnSpc>
          <a:spcPct val="85000"/>
        </a:lnSpc>
        <a:spcBef>
          <a:spcPct val="5000"/>
        </a:spcBef>
        <a:spcAft>
          <a:spcPct val="20000"/>
        </a:spcAft>
        <a:buClr>
          <a:schemeClr val="accent2"/>
        </a:buClr>
        <a:buFont typeface="Arial" pitchFamily="32" charset="0"/>
        <a:buChar char="–"/>
        <a:defRPr sz="2400">
          <a:solidFill>
            <a:schemeClr val="tx1"/>
          </a:solidFill>
          <a:latin typeface="+mn-lt"/>
          <a:ea typeface="ＭＳ Ｐゴシック" pitchFamily="32" charset="-128"/>
        </a:defRPr>
      </a:lvl2pPr>
      <a:lvl3pPr marL="868363" indent="-173038" algn="l" rtl="0" eaLnBrk="0" fontAlgn="base" hangingPunct="0">
        <a:lnSpc>
          <a:spcPct val="85000"/>
        </a:lnSpc>
        <a:spcBef>
          <a:spcPct val="5000"/>
        </a:spcBef>
        <a:spcAft>
          <a:spcPct val="20000"/>
        </a:spcAft>
        <a:buClr>
          <a:schemeClr val="accent2"/>
        </a:buClr>
        <a:buFont typeface="Arial" pitchFamily="32" charset="0"/>
        <a:buChar char="–"/>
        <a:defRPr sz="2000">
          <a:solidFill>
            <a:schemeClr val="tx1"/>
          </a:solidFill>
          <a:latin typeface="+mn-lt"/>
          <a:ea typeface="ＭＳ Ｐゴシック" pitchFamily="32" charset="-128"/>
        </a:defRPr>
      </a:lvl3pPr>
      <a:lvl4pPr marL="1663700" indent="-228600" algn="l" rtl="0" eaLnBrk="0" fontAlgn="base" hangingPunct="0">
        <a:spcBef>
          <a:spcPct val="20000"/>
        </a:spcBef>
        <a:spcAft>
          <a:spcPct val="0"/>
        </a:spcAft>
        <a:buChar char="–"/>
        <a:defRPr sz="2000">
          <a:solidFill>
            <a:schemeClr val="tx1"/>
          </a:solidFill>
          <a:latin typeface="+mn-lt"/>
          <a:ea typeface="ＭＳ Ｐゴシック" pitchFamily="3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32"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50031" y="4804172"/>
            <a:ext cx="8643938" cy="884039"/>
          </a:xfrm>
          <a:prstGeom prst="rect">
            <a:avLst/>
          </a:prstGeom>
          <a:noFill/>
          <a:ln w="12700">
            <a:noFill/>
            <a:miter lim="800000"/>
            <a:headEnd/>
            <a:tailEnd/>
          </a:ln>
          <a:effectLst/>
        </p:spPr>
        <p:txBody>
          <a:bodyPr vert="horz" wrap="square" lIns="35717" tIns="35717" rIns="35717" bIns="35717" numCol="1" anchor="b" anchorCtr="0" compatLnSpc="1">
            <a:prstTxWarp prst="textNoShape">
              <a:avLst/>
            </a:prstTxWarp>
          </a:bodyPr>
          <a:lstStyle/>
          <a:p>
            <a:pPr lvl="0"/>
            <a:r>
              <a:rPr lang="en-US">
                <a:sym typeface="Gill Sans Light" pitchFamily="32" charset="0"/>
              </a:rPr>
              <a:t>Click to edit Master title style</a:t>
            </a:r>
          </a:p>
        </p:txBody>
      </p:sp>
      <p:sp>
        <p:nvSpPr>
          <p:cNvPr id="1026" name="Rectangle 2"/>
          <p:cNvSpPr>
            <a:spLocks noGrp="1" noChangeArrowheads="1"/>
          </p:cNvSpPr>
          <p:nvPr>
            <p:ph type="body" idx="1"/>
          </p:nvPr>
        </p:nvSpPr>
        <p:spPr bwMode="auto">
          <a:xfrm>
            <a:off x="250031" y="5679281"/>
            <a:ext cx="8643938" cy="848320"/>
          </a:xfrm>
          <a:prstGeom prst="rect">
            <a:avLst/>
          </a:prstGeom>
          <a:noFill/>
          <a:ln w="12700">
            <a:noFill/>
            <a:miter lim="800000"/>
            <a:headEnd/>
            <a:tailEnd/>
          </a:ln>
          <a:effectLst/>
        </p:spPr>
        <p:txBody>
          <a:bodyPr vert="horz" wrap="square" lIns="35717" tIns="35717" rIns="35717" bIns="35717" numCol="1" anchor="t" anchorCtr="0" compatLnSpc="1">
            <a:prstTxWarp prst="textNoShape">
              <a:avLst/>
            </a:prstTxWarp>
          </a:bodyPr>
          <a:lstStyle/>
          <a:p>
            <a:pPr lvl="0"/>
            <a:r>
              <a:rPr lang="en-US">
                <a:sym typeface="Gill Sans Light" pitchFamily="32" charset="0"/>
              </a:rPr>
              <a:t>Click to edit Master text styles</a:t>
            </a:r>
          </a:p>
          <a:p>
            <a:pPr lvl="1"/>
            <a:r>
              <a:rPr lang="en-US">
                <a:sym typeface="Gill Sans Light" pitchFamily="32" charset="0"/>
              </a:rPr>
              <a:t>Second level</a:t>
            </a:r>
          </a:p>
          <a:p>
            <a:pPr lvl="2"/>
            <a:r>
              <a:rPr lang="en-US">
                <a:sym typeface="Gill Sans Light" pitchFamily="32" charset="0"/>
              </a:rPr>
              <a:t>Third level</a:t>
            </a:r>
          </a:p>
          <a:p>
            <a:pPr lvl="3"/>
            <a:r>
              <a:rPr lang="en-US">
                <a:sym typeface="Gill Sans Light" pitchFamily="32" charset="0"/>
              </a:rPr>
              <a:t>Fourth level</a:t>
            </a:r>
          </a:p>
          <a:p>
            <a:pPr lvl="4"/>
            <a:r>
              <a:rPr lang="en-US">
                <a:sym typeface="Gill Sans Light" pitchFamily="32" charset="0"/>
              </a:rPr>
              <a:t>Fifth level</a:t>
            </a: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ransition/>
  <p:txStyles>
    <p:titleStyle>
      <a:lvl1pPr algn="ctr" rtl="0" fontAlgn="base">
        <a:spcBef>
          <a:spcPct val="0"/>
        </a:spcBef>
        <a:spcAft>
          <a:spcPct val="0"/>
        </a:spcAft>
        <a:defRPr sz="5100">
          <a:solidFill>
            <a:schemeClr val="tx1"/>
          </a:solidFill>
          <a:latin typeface="+mj-lt"/>
          <a:ea typeface="+mj-ea"/>
          <a:cs typeface="+mj-cs"/>
          <a:sym typeface="Gill Sans Light" pitchFamily="32" charset="0"/>
        </a:defRPr>
      </a:lvl1pPr>
      <a:lvl2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2pPr>
      <a:lvl3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3pPr>
      <a:lvl4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4pPr>
      <a:lvl5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5pPr>
      <a:lvl6pPr marL="321457"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6pPr>
      <a:lvl7pPr marL="642915"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7pPr>
      <a:lvl8pPr marL="964372"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8pPr>
      <a:lvl9pPr marL="1285829"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9pPr>
    </p:titleStyle>
    <p:bodyStyle>
      <a:lvl1pPr algn="ctr" rtl="0" fontAlgn="base">
        <a:spcBef>
          <a:spcPct val="0"/>
        </a:spcBef>
        <a:spcAft>
          <a:spcPct val="0"/>
        </a:spcAft>
        <a:defRPr sz="2700">
          <a:solidFill>
            <a:schemeClr val="tx1"/>
          </a:solidFill>
          <a:latin typeface="+mn-lt"/>
          <a:ea typeface="+mn-ea"/>
          <a:cs typeface="+mn-cs"/>
          <a:sym typeface="Gill Sans Light" pitchFamily="32" charset="0"/>
        </a:defRPr>
      </a:lvl1pPr>
      <a:lvl2pPr algn="ctr" rtl="0" fontAlgn="base">
        <a:spcBef>
          <a:spcPct val="0"/>
        </a:spcBef>
        <a:spcAft>
          <a:spcPct val="0"/>
        </a:spcAft>
        <a:defRPr sz="2700">
          <a:solidFill>
            <a:schemeClr val="tx1"/>
          </a:solidFill>
          <a:latin typeface="+mn-lt"/>
          <a:ea typeface="+mn-ea"/>
          <a:cs typeface="+mn-cs"/>
          <a:sym typeface="Gill Sans Light" pitchFamily="32" charset="0"/>
        </a:defRPr>
      </a:lvl2pPr>
      <a:lvl3pPr algn="ctr" rtl="0" fontAlgn="base">
        <a:spcBef>
          <a:spcPct val="0"/>
        </a:spcBef>
        <a:spcAft>
          <a:spcPct val="0"/>
        </a:spcAft>
        <a:defRPr sz="2700">
          <a:solidFill>
            <a:schemeClr val="tx1"/>
          </a:solidFill>
          <a:latin typeface="+mn-lt"/>
          <a:ea typeface="+mn-ea"/>
          <a:cs typeface="+mn-cs"/>
          <a:sym typeface="Gill Sans Light" pitchFamily="32" charset="0"/>
        </a:defRPr>
      </a:lvl3pPr>
      <a:lvl4pPr algn="ctr" rtl="0" fontAlgn="base">
        <a:spcBef>
          <a:spcPct val="0"/>
        </a:spcBef>
        <a:spcAft>
          <a:spcPct val="0"/>
        </a:spcAft>
        <a:defRPr sz="2700">
          <a:solidFill>
            <a:schemeClr val="tx1"/>
          </a:solidFill>
          <a:latin typeface="+mn-lt"/>
          <a:ea typeface="+mn-ea"/>
          <a:cs typeface="+mn-cs"/>
          <a:sym typeface="Gill Sans Light" pitchFamily="32" charset="0"/>
        </a:defRPr>
      </a:lvl4pPr>
      <a:lvl5pPr algn="ctr" rtl="0" fontAlgn="base">
        <a:spcBef>
          <a:spcPct val="0"/>
        </a:spcBef>
        <a:spcAft>
          <a:spcPct val="0"/>
        </a:spcAft>
        <a:defRPr sz="2700">
          <a:solidFill>
            <a:schemeClr val="tx1"/>
          </a:solidFill>
          <a:latin typeface="+mn-lt"/>
          <a:ea typeface="+mn-ea"/>
          <a:cs typeface="+mn-cs"/>
          <a:sym typeface="Gill Sans Light" pitchFamily="32" charset="0"/>
        </a:defRPr>
      </a:lvl5pPr>
      <a:lvl6pPr marL="321457" algn="ctr" rtl="0" fontAlgn="base">
        <a:spcBef>
          <a:spcPct val="0"/>
        </a:spcBef>
        <a:spcAft>
          <a:spcPct val="0"/>
        </a:spcAft>
        <a:defRPr sz="2700">
          <a:solidFill>
            <a:schemeClr val="tx1"/>
          </a:solidFill>
          <a:latin typeface="+mn-lt"/>
          <a:ea typeface="+mn-ea"/>
          <a:cs typeface="+mn-cs"/>
          <a:sym typeface="Gill Sans Light" pitchFamily="32" charset="0"/>
        </a:defRPr>
      </a:lvl6pPr>
      <a:lvl7pPr marL="642915" algn="ctr" rtl="0" fontAlgn="base">
        <a:spcBef>
          <a:spcPct val="0"/>
        </a:spcBef>
        <a:spcAft>
          <a:spcPct val="0"/>
        </a:spcAft>
        <a:defRPr sz="2700">
          <a:solidFill>
            <a:schemeClr val="tx1"/>
          </a:solidFill>
          <a:latin typeface="+mn-lt"/>
          <a:ea typeface="+mn-ea"/>
          <a:cs typeface="+mn-cs"/>
          <a:sym typeface="Gill Sans Light" pitchFamily="32" charset="0"/>
        </a:defRPr>
      </a:lvl7pPr>
      <a:lvl8pPr marL="964372" algn="ctr" rtl="0" fontAlgn="base">
        <a:spcBef>
          <a:spcPct val="0"/>
        </a:spcBef>
        <a:spcAft>
          <a:spcPct val="0"/>
        </a:spcAft>
        <a:defRPr sz="2700">
          <a:solidFill>
            <a:schemeClr val="tx1"/>
          </a:solidFill>
          <a:latin typeface="+mn-lt"/>
          <a:ea typeface="+mn-ea"/>
          <a:cs typeface="+mn-cs"/>
          <a:sym typeface="Gill Sans Light" pitchFamily="32" charset="0"/>
        </a:defRPr>
      </a:lvl8pPr>
      <a:lvl9pPr marL="1285829" algn="ctr" rtl="0" fontAlgn="base">
        <a:spcBef>
          <a:spcPct val="0"/>
        </a:spcBef>
        <a:spcAft>
          <a:spcPct val="0"/>
        </a:spcAft>
        <a:defRPr sz="2700">
          <a:solidFill>
            <a:schemeClr val="tx1"/>
          </a:solidFill>
          <a:latin typeface="+mn-lt"/>
          <a:ea typeface="+mn-ea"/>
          <a:cs typeface="+mn-cs"/>
          <a:sym typeface="Gill Sans Light" pitchFamily="32" charset="0"/>
        </a:defRPr>
      </a:lvl9pPr>
    </p:bodyStyle>
    <p:otherStyle>
      <a:defPPr>
        <a:defRPr lang="en-US"/>
      </a:defPPr>
      <a:lvl1pPr marL="0" algn="l" defTabSz="321457" rtl="0" eaLnBrk="1" latinLnBrk="0" hangingPunct="1">
        <a:defRPr sz="1300" kern="1200">
          <a:solidFill>
            <a:schemeClr val="tx1"/>
          </a:solidFill>
          <a:latin typeface="+mn-lt"/>
          <a:ea typeface="+mn-ea"/>
          <a:cs typeface="+mn-cs"/>
        </a:defRPr>
      </a:lvl1pPr>
      <a:lvl2pPr marL="321457" algn="l" defTabSz="321457" rtl="0" eaLnBrk="1" latinLnBrk="0" hangingPunct="1">
        <a:defRPr sz="1300" kern="1200">
          <a:solidFill>
            <a:schemeClr val="tx1"/>
          </a:solidFill>
          <a:latin typeface="+mn-lt"/>
          <a:ea typeface="+mn-ea"/>
          <a:cs typeface="+mn-cs"/>
        </a:defRPr>
      </a:lvl2pPr>
      <a:lvl3pPr marL="642915" algn="l" defTabSz="321457" rtl="0" eaLnBrk="1" latinLnBrk="0" hangingPunct="1">
        <a:defRPr sz="1300" kern="1200">
          <a:solidFill>
            <a:schemeClr val="tx1"/>
          </a:solidFill>
          <a:latin typeface="+mn-lt"/>
          <a:ea typeface="+mn-ea"/>
          <a:cs typeface="+mn-cs"/>
        </a:defRPr>
      </a:lvl3pPr>
      <a:lvl4pPr marL="964372" algn="l" defTabSz="321457" rtl="0" eaLnBrk="1" latinLnBrk="0" hangingPunct="1">
        <a:defRPr sz="1300" kern="1200">
          <a:solidFill>
            <a:schemeClr val="tx1"/>
          </a:solidFill>
          <a:latin typeface="+mn-lt"/>
          <a:ea typeface="+mn-ea"/>
          <a:cs typeface="+mn-cs"/>
        </a:defRPr>
      </a:lvl4pPr>
      <a:lvl5pPr marL="1285829" algn="l" defTabSz="321457" rtl="0" eaLnBrk="1" latinLnBrk="0" hangingPunct="1">
        <a:defRPr sz="1300" kern="1200">
          <a:solidFill>
            <a:schemeClr val="tx1"/>
          </a:solidFill>
          <a:latin typeface="+mn-lt"/>
          <a:ea typeface="+mn-ea"/>
          <a:cs typeface="+mn-cs"/>
        </a:defRPr>
      </a:lvl5pPr>
      <a:lvl6pPr marL="1607287" algn="l" defTabSz="321457" rtl="0" eaLnBrk="1" latinLnBrk="0" hangingPunct="1">
        <a:defRPr sz="1300" kern="1200">
          <a:solidFill>
            <a:schemeClr val="tx1"/>
          </a:solidFill>
          <a:latin typeface="+mn-lt"/>
          <a:ea typeface="+mn-ea"/>
          <a:cs typeface="+mn-cs"/>
        </a:defRPr>
      </a:lvl6pPr>
      <a:lvl7pPr marL="1928744" algn="l" defTabSz="321457" rtl="0" eaLnBrk="1" latinLnBrk="0" hangingPunct="1">
        <a:defRPr sz="1300" kern="1200">
          <a:solidFill>
            <a:schemeClr val="tx1"/>
          </a:solidFill>
          <a:latin typeface="+mn-lt"/>
          <a:ea typeface="+mn-ea"/>
          <a:cs typeface="+mn-cs"/>
        </a:defRPr>
      </a:lvl7pPr>
      <a:lvl8pPr marL="2250201" algn="l" defTabSz="321457" rtl="0" eaLnBrk="1" latinLnBrk="0" hangingPunct="1">
        <a:defRPr sz="1300" kern="1200">
          <a:solidFill>
            <a:schemeClr val="tx1"/>
          </a:solidFill>
          <a:latin typeface="+mn-lt"/>
          <a:ea typeface="+mn-ea"/>
          <a:cs typeface="+mn-cs"/>
        </a:defRPr>
      </a:lvl8pPr>
      <a:lvl9pPr marL="2571659" algn="l" defTabSz="321457"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ransition/>
  <p:txStyles>
    <p:titleStyle>
      <a:lvl1pPr algn="ctr" rtl="0" fontAlgn="base">
        <a:spcBef>
          <a:spcPct val="0"/>
        </a:spcBef>
        <a:spcAft>
          <a:spcPct val="0"/>
        </a:spcAft>
        <a:defRPr sz="5100">
          <a:solidFill>
            <a:schemeClr val="tx1"/>
          </a:solidFill>
          <a:latin typeface="+mj-lt"/>
          <a:ea typeface="+mj-ea"/>
          <a:cs typeface="+mj-cs"/>
          <a:sym typeface="Gill Sans Light" pitchFamily="32" charset="0"/>
        </a:defRPr>
      </a:lvl1pPr>
      <a:lvl2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2pPr>
      <a:lvl3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3pPr>
      <a:lvl4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4pPr>
      <a:lvl5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5pPr>
      <a:lvl6pPr marL="321440"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6pPr>
      <a:lvl7pPr marL="642882"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7pPr>
      <a:lvl8pPr marL="964323"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8pPr>
      <a:lvl9pPr marL="1285763"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9pPr>
    </p:titleStyle>
    <p:bodyStyle>
      <a:lvl1pPr marL="214294"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1pPr>
      <a:lvl2pPr marL="482161"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2pPr>
      <a:lvl3pPr marL="750028"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3pPr>
      <a:lvl4pPr marL="1017896"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4pPr>
      <a:lvl5pPr marL="1285763"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5pPr>
      <a:lvl6pPr marL="1607205"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6pPr>
      <a:lvl7pPr marL="1928645"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7pPr>
      <a:lvl8pPr marL="2250086"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8pPr>
      <a:lvl9pPr marL="2571527" indent="-214294"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9pPr>
    </p:bodyStyle>
    <p:otherStyle>
      <a:defPPr>
        <a:defRPr lang="en-US"/>
      </a:defPPr>
      <a:lvl1pPr marL="0" algn="l" defTabSz="321440" rtl="0" eaLnBrk="1" latinLnBrk="0" hangingPunct="1">
        <a:defRPr sz="1300" kern="1200">
          <a:solidFill>
            <a:schemeClr val="tx1"/>
          </a:solidFill>
          <a:latin typeface="+mn-lt"/>
          <a:ea typeface="+mn-ea"/>
          <a:cs typeface="+mn-cs"/>
        </a:defRPr>
      </a:lvl1pPr>
      <a:lvl2pPr marL="321440" algn="l" defTabSz="321440" rtl="0" eaLnBrk="1" latinLnBrk="0" hangingPunct="1">
        <a:defRPr sz="1300" kern="1200">
          <a:solidFill>
            <a:schemeClr val="tx1"/>
          </a:solidFill>
          <a:latin typeface="+mn-lt"/>
          <a:ea typeface="+mn-ea"/>
          <a:cs typeface="+mn-cs"/>
        </a:defRPr>
      </a:lvl2pPr>
      <a:lvl3pPr marL="642882" algn="l" defTabSz="321440" rtl="0" eaLnBrk="1" latinLnBrk="0" hangingPunct="1">
        <a:defRPr sz="1300" kern="1200">
          <a:solidFill>
            <a:schemeClr val="tx1"/>
          </a:solidFill>
          <a:latin typeface="+mn-lt"/>
          <a:ea typeface="+mn-ea"/>
          <a:cs typeface="+mn-cs"/>
        </a:defRPr>
      </a:lvl3pPr>
      <a:lvl4pPr marL="964323" algn="l" defTabSz="321440" rtl="0" eaLnBrk="1" latinLnBrk="0" hangingPunct="1">
        <a:defRPr sz="1300" kern="1200">
          <a:solidFill>
            <a:schemeClr val="tx1"/>
          </a:solidFill>
          <a:latin typeface="+mn-lt"/>
          <a:ea typeface="+mn-ea"/>
          <a:cs typeface="+mn-cs"/>
        </a:defRPr>
      </a:lvl4pPr>
      <a:lvl5pPr marL="1285763" algn="l" defTabSz="321440" rtl="0" eaLnBrk="1" latinLnBrk="0" hangingPunct="1">
        <a:defRPr sz="1300" kern="1200">
          <a:solidFill>
            <a:schemeClr val="tx1"/>
          </a:solidFill>
          <a:latin typeface="+mn-lt"/>
          <a:ea typeface="+mn-ea"/>
          <a:cs typeface="+mn-cs"/>
        </a:defRPr>
      </a:lvl5pPr>
      <a:lvl6pPr marL="1607205" algn="l" defTabSz="321440" rtl="0" eaLnBrk="1" latinLnBrk="0" hangingPunct="1">
        <a:defRPr sz="1300" kern="1200">
          <a:solidFill>
            <a:schemeClr val="tx1"/>
          </a:solidFill>
          <a:latin typeface="+mn-lt"/>
          <a:ea typeface="+mn-ea"/>
          <a:cs typeface="+mn-cs"/>
        </a:defRPr>
      </a:lvl6pPr>
      <a:lvl7pPr marL="1928645" algn="l" defTabSz="321440" rtl="0" eaLnBrk="1" latinLnBrk="0" hangingPunct="1">
        <a:defRPr sz="1300" kern="1200">
          <a:solidFill>
            <a:schemeClr val="tx1"/>
          </a:solidFill>
          <a:latin typeface="+mn-lt"/>
          <a:ea typeface="+mn-ea"/>
          <a:cs typeface="+mn-cs"/>
        </a:defRPr>
      </a:lvl7pPr>
      <a:lvl8pPr marL="2250086" algn="l" defTabSz="321440" rtl="0" eaLnBrk="1" latinLnBrk="0" hangingPunct="1">
        <a:defRPr sz="1300" kern="1200">
          <a:solidFill>
            <a:schemeClr val="tx1"/>
          </a:solidFill>
          <a:latin typeface="+mn-lt"/>
          <a:ea typeface="+mn-ea"/>
          <a:cs typeface="+mn-cs"/>
        </a:defRPr>
      </a:lvl8pPr>
      <a:lvl9pPr marL="2571527" algn="l" defTabSz="321440" rtl="0" eaLnBrk="1" latinLnBrk="0" hangingPunct="1">
        <a:defRPr sz="1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ransition/>
  <p:txStyles>
    <p:titleStyle>
      <a:lvl1pPr algn="ctr" rtl="0" fontAlgn="base">
        <a:spcBef>
          <a:spcPct val="0"/>
        </a:spcBef>
        <a:spcAft>
          <a:spcPct val="0"/>
        </a:spcAft>
        <a:defRPr sz="5100">
          <a:solidFill>
            <a:schemeClr val="tx1"/>
          </a:solidFill>
          <a:latin typeface="+mj-lt"/>
          <a:ea typeface="+mj-ea"/>
          <a:cs typeface="+mj-cs"/>
          <a:sym typeface="Gill Sans Light" pitchFamily="32" charset="0"/>
        </a:defRPr>
      </a:lvl1pPr>
      <a:lvl2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2pPr>
      <a:lvl3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3pPr>
      <a:lvl4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4pPr>
      <a:lvl5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5pPr>
      <a:lvl6pPr marL="321424"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6pPr>
      <a:lvl7pPr marL="642849"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7pPr>
      <a:lvl8pPr marL="964274"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8pPr>
      <a:lvl9pPr marL="1285697"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9pPr>
    </p:titleStyle>
    <p:bodyStyle>
      <a:lvl1pPr marL="214283"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1pPr>
      <a:lvl2pPr marL="482136"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2pPr>
      <a:lvl3pPr marL="749990"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3pPr>
      <a:lvl4pPr marL="1017844"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4pPr>
      <a:lvl5pPr marL="1285697"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5pPr>
      <a:lvl6pPr marL="1607123"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6pPr>
      <a:lvl7pPr marL="1928546"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7pPr>
      <a:lvl8pPr marL="2249971"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8pPr>
      <a:lvl9pPr marL="2571396" indent="-214283" algn="l" rtl="0" fontAlgn="base">
        <a:lnSpc>
          <a:spcPct val="120000"/>
        </a:lnSpc>
        <a:spcBef>
          <a:spcPts val="2672"/>
        </a:spcBef>
        <a:spcAft>
          <a:spcPct val="0"/>
        </a:spcAft>
        <a:buClr>
          <a:srgbClr val="414141"/>
        </a:buClr>
        <a:buSzPct val="81000"/>
        <a:buFont typeface="Gill Sans Light" pitchFamily="32" charset="0"/>
        <a:buChar char="•"/>
        <a:defRPr sz="3200">
          <a:solidFill>
            <a:schemeClr val="tx1"/>
          </a:solidFill>
          <a:latin typeface="+mn-lt"/>
          <a:ea typeface="+mn-ea"/>
          <a:cs typeface="+mn-cs"/>
          <a:sym typeface="Gill Sans Light" pitchFamily="32" charset="0"/>
        </a:defRPr>
      </a:lvl9pPr>
    </p:bodyStyle>
    <p:otherStyle>
      <a:defPPr>
        <a:defRPr lang="en-US"/>
      </a:defPPr>
      <a:lvl1pPr marL="0" algn="l" defTabSz="321424" rtl="0" eaLnBrk="1" latinLnBrk="0" hangingPunct="1">
        <a:defRPr sz="1300" kern="1200">
          <a:solidFill>
            <a:schemeClr val="tx1"/>
          </a:solidFill>
          <a:latin typeface="+mn-lt"/>
          <a:ea typeface="+mn-ea"/>
          <a:cs typeface="+mn-cs"/>
        </a:defRPr>
      </a:lvl1pPr>
      <a:lvl2pPr marL="321424" algn="l" defTabSz="321424" rtl="0" eaLnBrk="1" latinLnBrk="0" hangingPunct="1">
        <a:defRPr sz="1300" kern="1200">
          <a:solidFill>
            <a:schemeClr val="tx1"/>
          </a:solidFill>
          <a:latin typeface="+mn-lt"/>
          <a:ea typeface="+mn-ea"/>
          <a:cs typeface="+mn-cs"/>
        </a:defRPr>
      </a:lvl2pPr>
      <a:lvl3pPr marL="642849" algn="l" defTabSz="321424" rtl="0" eaLnBrk="1" latinLnBrk="0" hangingPunct="1">
        <a:defRPr sz="1300" kern="1200">
          <a:solidFill>
            <a:schemeClr val="tx1"/>
          </a:solidFill>
          <a:latin typeface="+mn-lt"/>
          <a:ea typeface="+mn-ea"/>
          <a:cs typeface="+mn-cs"/>
        </a:defRPr>
      </a:lvl3pPr>
      <a:lvl4pPr marL="964274" algn="l" defTabSz="321424" rtl="0" eaLnBrk="1" latinLnBrk="0" hangingPunct="1">
        <a:defRPr sz="1300" kern="1200">
          <a:solidFill>
            <a:schemeClr val="tx1"/>
          </a:solidFill>
          <a:latin typeface="+mn-lt"/>
          <a:ea typeface="+mn-ea"/>
          <a:cs typeface="+mn-cs"/>
        </a:defRPr>
      </a:lvl4pPr>
      <a:lvl5pPr marL="1285697" algn="l" defTabSz="321424" rtl="0" eaLnBrk="1" latinLnBrk="0" hangingPunct="1">
        <a:defRPr sz="1300" kern="1200">
          <a:solidFill>
            <a:schemeClr val="tx1"/>
          </a:solidFill>
          <a:latin typeface="+mn-lt"/>
          <a:ea typeface="+mn-ea"/>
          <a:cs typeface="+mn-cs"/>
        </a:defRPr>
      </a:lvl5pPr>
      <a:lvl6pPr marL="1607123" algn="l" defTabSz="321424" rtl="0" eaLnBrk="1" latinLnBrk="0" hangingPunct="1">
        <a:defRPr sz="1300" kern="1200">
          <a:solidFill>
            <a:schemeClr val="tx1"/>
          </a:solidFill>
          <a:latin typeface="+mn-lt"/>
          <a:ea typeface="+mn-ea"/>
          <a:cs typeface="+mn-cs"/>
        </a:defRPr>
      </a:lvl6pPr>
      <a:lvl7pPr marL="1928546" algn="l" defTabSz="321424" rtl="0" eaLnBrk="1" latinLnBrk="0" hangingPunct="1">
        <a:defRPr sz="1300" kern="1200">
          <a:solidFill>
            <a:schemeClr val="tx1"/>
          </a:solidFill>
          <a:latin typeface="+mn-lt"/>
          <a:ea typeface="+mn-ea"/>
          <a:cs typeface="+mn-cs"/>
        </a:defRPr>
      </a:lvl7pPr>
      <a:lvl8pPr marL="2249971" algn="l" defTabSz="321424" rtl="0" eaLnBrk="1" latinLnBrk="0" hangingPunct="1">
        <a:defRPr sz="1300" kern="1200">
          <a:solidFill>
            <a:schemeClr val="tx1"/>
          </a:solidFill>
          <a:latin typeface="+mn-lt"/>
          <a:ea typeface="+mn-ea"/>
          <a:cs typeface="+mn-cs"/>
        </a:defRPr>
      </a:lvl8pPr>
      <a:lvl9pPr marL="2571396" algn="l" defTabSz="321424" rtl="0" eaLnBrk="1" latinLnBrk="0" hangingPunct="1">
        <a:defRPr sz="13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250032" y="5214938"/>
            <a:ext cx="8643938" cy="901898"/>
          </a:xfrm>
          <a:prstGeom prst="rect">
            <a:avLst/>
          </a:prstGeom>
          <a:noFill/>
          <a:ln w="12700">
            <a:noFill/>
            <a:miter lim="800000"/>
            <a:headEnd/>
            <a:tailEnd/>
          </a:ln>
          <a:effectLst/>
        </p:spPr>
        <p:txBody>
          <a:bodyPr vert="horz" wrap="square" lIns="35711" tIns="35711" rIns="35711" bIns="35711" numCol="1" anchor="ctr" anchorCtr="0" compatLnSpc="1">
            <a:prstTxWarp prst="textNoShape">
              <a:avLst/>
            </a:prstTxWarp>
          </a:bodyPr>
          <a:lstStyle/>
          <a:p>
            <a:pPr lvl="0"/>
            <a:r>
              <a:rPr lang="en-US">
                <a:sym typeface="Gill Sans Light" pitchFamily="32" charset="0"/>
              </a:rPr>
              <a:t>Click to edit Master title style</a:t>
            </a: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p:txStyles>
    <p:titleStyle>
      <a:lvl1pPr algn="ctr" rtl="0" fontAlgn="base">
        <a:spcBef>
          <a:spcPct val="0"/>
        </a:spcBef>
        <a:spcAft>
          <a:spcPct val="0"/>
        </a:spcAft>
        <a:defRPr sz="5100">
          <a:solidFill>
            <a:schemeClr val="tx1"/>
          </a:solidFill>
          <a:latin typeface="+mj-lt"/>
          <a:ea typeface="+mj-ea"/>
          <a:cs typeface="+mj-cs"/>
          <a:sym typeface="Gill Sans Light" pitchFamily="32" charset="0"/>
        </a:defRPr>
      </a:lvl1pPr>
      <a:lvl2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2pPr>
      <a:lvl3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3pPr>
      <a:lvl4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4pPr>
      <a:lvl5pPr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5pPr>
      <a:lvl6pPr marL="321407"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6pPr>
      <a:lvl7pPr marL="642816"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7pPr>
      <a:lvl8pPr marL="964224"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8pPr>
      <a:lvl9pPr marL="1285631" algn="ctr" rtl="0" fontAlgn="base">
        <a:spcBef>
          <a:spcPct val="0"/>
        </a:spcBef>
        <a:spcAft>
          <a:spcPct val="0"/>
        </a:spcAft>
        <a:defRPr sz="5100">
          <a:solidFill>
            <a:schemeClr val="tx1"/>
          </a:solidFill>
          <a:latin typeface="Gill Sans Light" pitchFamily="32" charset="0"/>
          <a:ea typeface="ヒラギノ角ゴ ProN W3" pitchFamily="32" charset="-128"/>
          <a:cs typeface="ヒラギノ角ゴ ProN W3" pitchFamily="32" charset="-128"/>
          <a:sym typeface="Gill Sans Light" pitchFamily="32" charset="0"/>
        </a:defRPr>
      </a:lvl9pPr>
    </p:titleStyle>
    <p:bodyStyle>
      <a:lvl1pPr algn="ctr" rtl="0" fontAlgn="base">
        <a:spcBef>
          <a:spcPct val="0"/>
        </a:spcBef>
        <a:spcAft>
          <a:spcPct val="0"/>
        </a:spcAft>
        <a:defRPr sz="2700">
          <a:solidFill>
            <a:schemeClr val="tx1"/>
          </a:solidFill>
          <a:latin typeface="+mn-lt"/>
          <a:ea typeface="+mn-ea"/>
          <a:cs typeface="+mn-cs"/>
          <a:sym typeface="Gill Sans Light" pitchFamily="32" charset="0"/>
        </a:defRPr>
      </a:lvl1pPr>
      <a:lvl2pPr algn="ctr" rtl="0" fontAlgn="base">
        <a:spcBef>
          <a:spcPct val="0"/>
        </a:spcBef>
        <a:spcAft>
          <a:spcPct val="0"/>
        </a:spcAft>
        <a:defRPr sz="2700">
          <a:solidFill>
            <a:schemeClr val="tx1"/>
          </a:solidFill>
          <a:latin typeface="+mn-lt"/>
          <a:ea typeface="+mn-ea"/>
          <a:cs typeface="+mn-cs"/>
          <a:sym typeface="Gill Sans Light" pitchFamily="32" charset="0"/>
        </a:defRPr>
      </a:lvl2pPr>
      <a:lvl3pPr algn="ctr" rtl="0" fontAlgn="base">
        <a:spcBef>
          <a:spcPct val="0"/>
        </a:spcBef>
        <a:spcAft>
          <a:spcPct val="0"/>
        </a:spcAft>
        <a:defRPr sz="2700">
          <a:solidFill>
            <a:schemeClr val="tx1"/>
          </a:solidFill>
          <a:latin typeface="+mn-lt"/>
          <a:ea typeface="+mn-ea"/>
          <a:cs typeface="+mn-cs"/>
          <a:sym typeface="Gill Sans Light" pitchFamily="32" charset="0"/>
        </a:defRPr>
      </a:lvl3pPr>
      <a:lvl4pPr algn="ctr" rtl="0" fontAlgn="base">
        <a:spcBef>
          <a:spcPct val="0"/>
        </a:spcBef>
        <a:spcAft>
          <a:spcPct val="0"/>
        </a:spcAft>
        <a:defRPr sz="2700">
          <a:solidFill>
            <a:schemeClr val="tx1"/>
          </a:solidFill>
          <a:latin typeface="+mn-lt"/>
          <a:ea typeface="+mn-ea"/>
          <a:cs typeface="+mn-cs"/>
          <a:sym typeface="Gill Sans Light" pitchFamily="32" charset="0"/>
        </a:defRPr>
      </a:lvl4pPr>
      <a:lvl5pPr algn="ctr" rtl="0" fontAlgn="base">
        <a:spcBef>
          <a:spcPct val="0"/>
        </a:spcBef>
        <a:spcAft>
          <a:spcPct val="0"/>
        </a:spcAft>
        <a:defRPr sz="2700">
          <a:solidFill>
            <a:schemeClr val="tx1"/>
          </a:solidFill>
          <a:latin typeface="+mn-lt"/>
          <a:ea typeface="+mn-ea"/>
          <a:cs typeface="+mn-cs"/>
          <a:sym typeface="Gill Sans Light" pitchFamily="32" charset="0"/>
        </a:defRPr>
      </a:lvl5pPr>
      <a:lvl6pPr marL="321407" algn="ctr" rtl="0" fontAlgn="base">
        <a:spcBef>
          <a:spcPct val="0"/>
        </a:spcBef>
        <a:spcAft>
          <a:spcPct val="0"/>
        </a:spcAft>
        <a:defRPr sz="2700">
          <a:solidFill>
            <a:schemeClr val="tx1"/>
          </a:solidFill>
          <a:latin typeface="+mn-lt"/>
          <a:ea typeface="+mn-ea"/>
          <a:cs typeface="+mn-cs"/>
          <a:sym typeface="Gill Sans Light" pitchFamily="32" charset="0"/>
        </a:defRPr>
      </a:lvl6pPr>
      <a:lvl7pPr marL="642816" algn="ctr" rtl="0" fontAlgn="base">
        <a:spcBef>
          <a:spcPct val="0"/>
        </a:spcBef>
        <a:spcAft>
          <a:spcPct val="0"/>
        </a:spcAft>
        <a:defRPr sz="2700">
          <a:solidFill>
            <a:schemeClr val="tx1"/>
          </a:solidFill>
          <a:latin typeface="+mn-lt"/>
          <a:ea typeface="+mn-ea"/>
          <a:cs typeface="+mn-cs"/>
          <a:sym typeface="Gill Sans Light" pitchFamily="32" charset="0"/>
        </a:defRPr>
      </a:lvl7pPr>
      <a:lvl8pPr marL="964224" algn="ctr" rtl="0" fontAlgn="base">
        <a:spcBef>
          <a:spcPct val="0"/>
        </a:spcBef>
        <a:spcAft>
          <a:spcPct val="0"/>
        </a:spcAft>
        <a:defRPr sz="2700">
          <a:solidFill>
            <a:schemeClr val="tx1"/>
          </a:solidFill>
          <a:latin typeface="+mn-lt"/>
          <a:ea typeface="+mn-ea"/>
          <a:cs typeface="+mn-cs"/>
          <a:sym typeface="Gill Sans Light" pitchFamily="32" charset="0"/>
        </a:defRPr>
      </a:lvl8pPr>
      <a:lvl9pPr marL="1285631" algn="ctr" rtl="0" fontAlgn="base">
        <a:spcBef>
          <a:spcPct val="0"/>
        </a:spcBef>
        <a:spcAft>
          <a:spcPct val="0"/>
        </a:spcAft>
        <a:defRPr sz="2700">
          <a:solidFill>
            <a:schemeClr val="tx1"/>
          </a:solidFill>
          <a:latin typeface="+mn-lt"/>
          <a:ea typeface="+mn-ea"/>
          <a:cs typeface="+mn-cs"/>
          <a:sym typeface="Gill Sans Light" pitchFamily="32" charset="0"/>
        </a:defRPr>
      </a:lvl9pPr>
    </p:bodyStyle>
    <p:otherStyle>
      <a:defPPr>
        <a:defRPr lang="en-US"/>
      </a:defPPr>
      <a:lvl1pPr marL="0" algn="l" defTabSz="321407" rtl="0" eaLnBrk="1" latinLnBrk="0" hangingPunct="1">
        <a:defRPr sz="1300" kern="1200">
          <a:solidFill>
            <a:schemeClr val="tx1"/>
          </a:solidFill>
          <a:latin typeface="+mn-lt"/>
          <a:ea typeface="+mn-ea"/>
          <a:cs typeface="+mn-cs"/>
        </a:defRPr>
      </a:lvl1pPr>
      <a:lvl2pPr marL="321407" algn="l" defTabSz="321407" rtl="0" eaLnBrk="1" latinLnBrk="0" hangingPunct="1">
        <a:defRPr sz="1300" kern="1200">
          <a:solidFill>
            <a:schemeClr val="tx1"/>
          </a:solidFill>
          <a:latin typeface="+mn-lt"/>
          <a:ea typeface="+mn-ea"/>
          <a:cs typeface="+mn-cs"/>
        </a:defRPr>
      </a:lvl2pPr>
      <a:lvl3pPr marL="642816" algn="l" defTabSz="321407" rtl="0" eaLnBrk="1" latinLnBrk="0" hangingPunct="1">
        <a:defRPr sz="1300" kern="1200">
          <a:solidFill>
            <a:schemeClr val="tx1"/>
          </a:solidFill>
          <a:latin typeface="+mn-lt"/>
          <a:ea typeface="+mn-ea"/>
          <a:cs typeface="+mn-cs"/>
        </a:defRPr>
      </a:lvl3pPr>
      <a:lvl4pPr marL="964224" algn="l" defTabSz="321407" rtl="0" eaLnBrk="1" latinLnBrk="0" hangingPunct="1">
        <a:defRPr sz="1300" kern="1200">
          <a:solidFill>
            <a:schemeClr val="tx1"/>
          </a:solidFill>
          <a:latin typeface="+mn-lt"/>
          <a:ea typeface="+mn-ea"/>
          <a:cs typeface="+mn-cs"/>
        </a:defRPr>
      </a:lvl4pPr>
      <a:lvl5pPr marL="1285631" algn="l" defTabSz="321407" rtl="0" eaLnBrk="1" latinLnBrk="0" hangingPunct="1">
        <a:defRPr sz="1300" kern="1200">
          <a:solidFill>
            <a:schemeClr val="tx1"/>
          </a:solidFill>
          <a:latin typeface="+mn-lt"/>
          <a:ea typeface="+mn-ea"/>
          <a:cs typeface="+mn-cs"/>
        </a:defRPr>
      </a:lvl5pPr>
      <a:lvl6pPr marL="1607041" algn="l" defTabSz="321407" rtl="0" eaLnBrk="1" latinLnBrk="0" hangingPunct="1">
        <a:defRPr sz="1300" kern="1200">
          <a:solidFill>
            <a:schemeClr val="tx1"/>
          </a:solidFill>
          <a:latin typeface="+mn-lt"/>
          <a:ea typeface="+mn-ea"/>
          <a:cs typeface="+mn-cs"/>
        </a:defRPr>
      </a:lvl6pPr>
      <a:lvl7pPr marL="1928447" algn="l" defTabSz="321407" rtl="0" eaLnBrk="1" latinLnBrk="0" hangingPunct="1">
        <a:defRPr sz="1300" kern="1200">
          <a:solidFill>
            <a:schemeClr val="tx1"/>
          </a:solidFill>
          <a:latin typeface="+mn-lt"/>
          <a:ea typeface="+mn-ea"/>
          <a:cs typeface="+mn-cs"/>
        </a:defRPr>
      </a:lvl7pPr>
      <a:lvl8pPr marL="2249856" algn="l" defTabSz="321407" rtl="0" eaLnBrk="1" latinLnBrk="0" hangingPunct="1">
        <a:defRPr sz="1300" kern="1200">
          <a:solidFill>
            <a:schemeClr val="tx1"/>
          </a:solidFill>
          <a:latin typeface="+mn-lt"/>
          <a:ea typeface="+mn-ea"/>
          <a:cs typeface="+mn-cs"/>
        </a:defRPr>
      </a:lvl8pPr>
      <a:lvl9pPr marL="2571264" algn="l" defTabSz="321407" rtl="0" eaLnBrk="1" latinLnBrk="0" hangingPunct="1">
        <a:defRPr sz="13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143EE8-0F76-5543-867A-5DD888B2911A}" type="datetimeFigureOut">
              <a:rPr lang="en-US" smtClean="0"/>
              <a:pPr/>
              <a:t>11/14/2010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09AC7C-0BCF-334C-98AA-F5608DC694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9" name="Rectangle 15" descr="Title goes here: Helvetica 24"/>
          <p:cNvSpPr>
            <a:spLocks noChangeArrowheads="1"/>
          </p:cNvSpPr>
          <p:nvPr/>
        </p:nvSpPr>
        <p:spPr bwMode="auto">
          <a:xfrm>
            <a:off x="0" y="692150"/>
            <a:ext cx="9144000" cy="215900"/>
          </a:xfrm>
          <a:prstGeom prst="rect">
            <a:avLst/>
          </a:prstGeom>
          <a:solidFill>
            <a:srgbClr val="C0A874"/>
          </a:solidFill>
          <a:ln w="9525">
            <a:noFill/>
            <a:miter lim="800000"/>
            <a:headEnd/>
            <a:tailEnd/>
          </a:ln>
          <a:effectLst/>
        </p:spPr>
        <p:txBody>
          <a:bodyPr lIns="0" tIns="0" rIns="0" bIns="0" anchor="ctr"/>
          <a:lstStyle/>
          <a:p>
            <a:pPr>
              <a:defRPr/>
            </a:pPr>
            <a:endParaRPr lang="en-US" b="0" dirty="0">
              <a:solidFill>
                <a:schemeClr val="bg1"/>
              </a:solidFill>
            </a:endParaRPr>
          </a:p>
        </p:txBody>
      </p:sp>
      <p:sp>
        <p:nvSpPr>
          <p:cNvPr id="139267" name="Rectangle 17" descr="Title goes here: Helvetica 24"/>
          <p:cNvSpPr>
            <a:spLocks noGrp="1" noChangeArrowheads="1"/>
          </p:cNvSpPr>
          <p:nvPr>
            <p:ph type="title"/>
          </p:nvPr>
        </p:nvSpPr>
        <p:spPr bwMode="auto">
          <a:xfrm>
            <a:off x="179388" y="0"/>
            <a:ext cx="8785225" cy="695325"/>
          </a:xfrm>
          <a:prstGeom prst="rect">
            <a:avLst/>
          </a:prstGeom>
          <a:noFill/>
          <a:ln w="9525" algn="ctr">
            <a:noFill/>
            <a:miter lim="800000"/>
            <a:headEnd/>
            <a:tailEnd/>
          </a:ln>
        </p:spPr>
        <p:txBody>
          <a:bodyPr vert="horz" wrap="square" lIns="0" tIns="0" rIns="0" bIns="0" numCol="1" anchor="ctr" anchorCtr="0" compatLnSpc="1">
            <a:prstTxWarp prst="textNoShape">
              <a:avLst/>
            </a:prstTxWarp>
          </a:bodyPr>
          <a:lstStyle/>
          <a:p>
            <a:pPr lvl="0"/>
            <a:r>
              <a:rPr lang="en-US" smtClean="0"/>
              <a:t>Click to add text</a:t>
            </a:r>
          </a:p>
        </p:txBody>
      </p:sp>
      <p:sp>
        <p:nvSpPr>
          <p:cNvPr id="1051" name="Rectangle 27"/>
          <p:cNvSpPr>
            <a:spLocks noChangeArrowheads="1"/>
          </p:cNvSpPr>
          <p:nvPr/>
        </p:nvSpPr>
        <p:spPr bwMode="auto">
          <a:xfrm>
            <a:off x="0" y="6780213"/>
            <a:ext cx="9144000" cy="85725"/>
          </a:xfrm>
          <a:prstGeom prst="rect">
            <a:avLst/>
          </a:prstGeom>
          <a:solidFill>
            <a:srgbClr val="002569"/>
          </a:solidFill>
          <a:ln w="9525">
            <a:noFill/>
            <a:miter lim="800000"/>
            <a:headEnd/>
            <a:tailEnd/>
          </a:ln>
          <a:effectLst/>
        </p:spPr>
        <p:txBody>
          <a:bodyPr wrap="none" lIns="0" rIns="0" anchor="ctr"/>
          <a:lstStyle/>
          <a:p>
            <a:pPr>
              <a:defRPr/>
            </a:pPr>
            <a:endParaRPr lang="en-US" dirty="0"/>
          </a:p>
        </p:txBody>
      </p:sp>
      <p:sp>
        <p:nvSpPr>
          <p:cNvPr id="139271" name="Rectangle 29"/>
          <p:cNvSpPr>
            <a:spLocks noGrp="1" noChangeArrowheads="1"/>
          </p:cNvSpPr>
          <p:nvPr>
            <p:ph type="body" idx="1"/>
          </p:nvPr>
        </p:nvSpPr>
        <p:spPr bwMode="auto">
          <a:xfrm>
            <a:off x="2195513" y="1052513"/>
            <a:ext cx="6769100" cy="54721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Lst>
  <p:hf hdr="0" ftr="0" dt="0"/>
  <p:txStyles>
    <p:titleStyle>
      <a:lvl1pPr algn="l" rtl="0" eaLnBrk="0" fontAlgn="base" hangingPunct="0">
        <a:lnSpc>
          <a:spcPct val="85000"/>
        </a:lnSpc>
        <a:spcBef>
          <a:spcPct val="0"/>
        </a:spcBef>
        <a:spcAft>
          <a:spcPct val="0"/>
        </a:spcAft>
        <a:defRPr sz="2400">
          <a:solidFill>
            <a:srgbClr val="002569"/>
          </a:solidFill>
          <a:latin typeface="+mj-lt"/>
          <a:ea typeface="+mj-ea"/>
          <a:cs typeface="+mj-cs"/>
        </a:defRPr>
      </a:lvl1pPr>
      <a:lvl2pPr algn="l" rtl="0" eaLnBrk="0" fontAlgn="base" hangingPunct="0">
        <a:lnSpc>
          <a:spcPct val="85000"/>
        </a:lnSpc>
        <a:spcBef>
          <a:spcPct val="0"/>
        </a:spcBef>
        <a:spcAft>
          <a:spcPct val="0"/>
        </a:spcAft>
        <a:defRPr sz="2400">
          <a:solidFill>
            <a:srgbClr val="002569"/>
          </a:solidFill>
          <a:latin typeface="Arial" charset="0"/>
        </a:defRPr>
      </a:lvl2pPr>
      <a:lvl3pPr algn="l" rtl="0" eaLnBrk="0" fontAlgn="base" hangingPunct="0">
        <a:lnSpc>
          <a:spcPct val="85000"/>
        </a:lnSpc>
        <a:spcBef>
          <a:spcPct val="0"/>
        </a:spcBef>
        <a:spcAft>
          <a:spcPct val="0"/>
        </a:spcAft>
        <a:defRPr sz="2400">
          <a:solidFill>
            <a:srgbClr val="002569"/>
          </a:solidFill>
          <a:latin typeface="Arial" charset="0"/>
        </a:defRPr>
      </a:lvl3pPr>
      <a:lvl4pPr algn="l" rtl="0" eaLnBrk="0" fontAlgn="base" hangingPunct="0">
        <a:lnSpc>
          <a:spcPct val="85000"/>
        </a:lnSpc>
        <a:spcBef>
          <a:spcPct val="0"/>
        </a:spcBef>
        <a:spcAft>
          <a:spcPct val="0"/>
        </a:spcAft>
        <a:defRPr sz="2400">
          <a:solidFill>
            <a:srgbClr val="002569"/>
          </a:solidFill>
          <a:latin typeface="Arial" charset="0"/>
        </a:defRPr>
      </a:lvl4pPr>
      <a:lvl5pPr algn="l" rtl="0" eaLnBrk="0" fontAlgn="base" hangingPunct="0">
        <a:lnSpc>
          <a:spcPct val="85000"/>
        </a:lnSpc>
        <a:spcBef>
          <a:spcPct val="0"/>
        </a:spcBef>
        <a:spcAft>
          <a:spcPct val="0"/>
        </a:spcAft>
        <a:defRPr sz="2400">
          <a:solidFill>
            <a:srgbClr val="002569"/>
          </a:solidFill>
          <a:latin typeface="Arial" charset="0"/>
        </a:defRPr>
      </a:lvl5pPr>
      <a:lvl6pPr marL="457200" algn="l" rtl="0" fontAlgn="base">
        <a:lnSpc>
          <a:spcPct val="85000"/>
        </a:lnSpc>
        <a:spcBef>
          <a:spcPct val="0"/>
        </a:spcBef>
        <a:spcAft>
          <a:spcPct val="0"/>
        </a:spcAft>
        <a:defRPr sz="2400">
          <a:solidFill>
            <a:srgbClr val="002569"/>
          </a:solidFill>
          <a:latin typeface="Arial" charset="0"/>
        </a:defRPr>
      </a:lvl6pPr>
      <a:lvl7pPr marL="914400" algn="l" rtl="0" fontAlgn="base">
        <a:lnSpc>
          <a:spcPct val="85000"/>
        </a:lnSpc>
        <a:spcBef>
          <a:spcPct val="0"/>
        </a:spcBef>
        <a:spcAft>
          <a:spcPct val="0"/>
        </a:spcAft>
        <a:defRPr sz="2400">
          <a:solidFill>
            <a:srgbClr val="002569"/>
          </a:solidFill>
          <a:latin typeface="Arial" charset="0"/>
        </a:defRPr>
      </a:lvl7pPr>
      <a:lvl8pPr marL="1371600" algn="l" rtl="0" fontAlgn="base">
        <a:lnSpc>
          <a:spcPct val="85000"/>
        </a:lnSpc>
        <a:spcBef>
          <a:spcPct val="0"/>
        </a:spcBef>
        <a:spcAft>
          <a:spcPct val="0"/>
        </a:spcAft>
        <a:defRPr sz="2400">
          <a:solidFill>
            <a:srgbClr val="002569"/>
          </a:solidFill>
          <a:latin typeface="Arial" charset="0"/>
        </a:defRPr>
      </a:lvl8pPr>
      <a:lvl9pPr marL="1828800" algn="l" rtl="0" fontAlgn="base">
        <a:lnSpc>
          <a:spcPct val="85000"/>
        </a:lnSpc>
        <a:spcBef>
          <a:spcPct val="0"/>
        </a:spcBef>
        <a:spcAft>
          <a:spcPct val="0"/>
        </a:spcAft>
        <a:defRPr sz="2400">
          <a:solidFill>
            <a:srgbClr val="002569"/>
          </a:solidFill>
          <a:latin typeface="Arial" charset="0"/>
        </a:defRPr>
      </a:lvl9pPr>
    </p:titleStyle>
    <p:bodyStyle>
      <a:lvl1pPr marL="342900" indent="-342900" algn="l" rtl="0" eaLnBrk="0" fontAlgn="base" hangingPunct="0">
        <a:lnSpc>
          <a:spcPct val="105000"/>
        </a:lnSpc>
        <a:spcBef>
          <a:spcPct val="35000"/>
        </a:spcBef>
        <a:spcAft>
          <a:spcPct val="0"/>
        </a:spcAft>
        <a:buChar char="•"/>
        <a:defRPr sz="1200" b="1">
          <a:solidFill>
            <a:srgbClr val="000000"/>
          </a:solidFill>
          <a:latin typeface="+mn-lt"/>
          <a:ea typeface="+mn-ea"/>
          <a:cs typeface="+mn-cs"/>
        </a:defRPr>
      </a:lvl1pPr>
      <a:lvl2pPr marL="1588" indent="455613" algn="l" rtl="0" eaLnBrk="0" fontAlgn="base" hangingPunct="0">
        <a:lnSpc>
          <a:spcPct val="105000"/>
        </a:lnSpc>
        <a:spcBef>
          <a:spcPct val="35000"/>
        </a:spcBef>
        <a:spcAft>
          <a:spcPct val="0"/>
        </a:spcAft>
        <a:buChar char="–"/>
        <a:defRPr sz="1200">
          <a:solidFill>
            <a:schemeClr val="tx1"/>
          </a:solidFill>
          <a:latin typeface="+mn-lt"/>
        </a:defRPr>
      </a:lvl2pPr>
      <a:lvl3pPr marL="220663" indent="-217488" algn="l" rtl="0" eaLnBrk="0" fontAlgn="base" hangingPunct="0">
        <a:lnSpc>
          <a:spcPct val="105000"/>
        </a:lnSpc>
        <a:spcBef>
          <a:spcPct val="35000"/>
        </a:spcBef>
        <a:spcAft>
          <a:spcPct val="0"/>
        </a:spcAft>
        <a:buClr>
          <a:schemeClr val="tx2"/>
        </a:buClr>
        <a:buFont typeface="Wingdings 3" pitchFamily="18" charset="2"/>
        <a:buChar char=""/>
        <a:defRPr sz="1200">
          <a:solidFill>
            <a:schemeClr val="tx1"/>
          </a:solidFill>
          <a:latin typeface="+mn-lt"/>
        </a:defRPr>
      </a:lvl3pPr>
      <a:lvl4pPr marL="452438" indent="-230188" algn="l" rtl="0" eaLnBrk="0" fontAlgn="base" hangingPunct="0">
        <a:lnSpc>
          <a:spcPct val="105000"/>
        </a:lnSpc>
        <a:spcBef>
          <a:spcPct val="35000"/>
        </a:spcBef>
        <a:spcAft>
          <a:spcPct val="0"/>
        </a:spcAft>
        <a:buClr>
          <a:schemeClr val="bg2"/>
        </a:buClr>
        <a:buFont typeface="Arial" charset="0"/>
        <a:buChar char="–"/>
        <a:defRPr sz="1200">
          <a:solidFill>
            <a:schemeClr val="tx1"/>
          </a:solidFill>
          <a:latin typeface="+mn-lt"/>
        </a:defRPr>
      </a:lvl4pPr>
      <a:lvl5pPr marL="682625" indent="-228600" algn="l" rtl="0" eaLnBrk="0" fontAlgn="base" hangingPunct="0">
        <a:lnSpc>
          <a:spcPct val="105000"/>
        </a:lnSpc>
        <a:spcBef>
          <a:spcPct val="35000"/>
        </a:spcBef>
        <a:spcAft>
          <a:spcPct val="0"/>
        </a:spcAft>
        <a:buClr>
          <a:schemeClr val="bg2"/>
        </a:buClr>
        <a:buFont typeface="Arial" charset="0"/>
        <a:buChar char="–"/>
        <a:defRPr sz="1200">
          <a:solidFill>
            <a:schemeClr val="tx1"/>
          </a:solidFill>
          <a:latin typeface="+mn-lt"/>
        </a:defRPr>
      </a:lvl5pPr>
      <a:lvl6pPr marL="1139825" indent="-228600" algn="l" rtl="0" fontAlgn="base">
        <a:lnSpc>
          <a:spcPct val="105000"/>
        </a:lnSpc>
        <a:spcBef>
          <a:spcPct val="35000"/>
        </a:spcBef>
        <a:spcAft>
          <a:spcPct val="0"/>
        </a:spcAft>
        <a:buClr>
          <a:schemeClr val="bg2"/>
        </a:buClr>
        <a:buFont typeface="Arial" charset="0"/>
        <a:buChar char="–"/>
        <a:defRPr sz="1200">
          <a:solidFill>
            <a:schemeClr val="tx1"/>
          </a:solidFill>
          <a:latin typeface="+mn-lt"/>
        </a:defRPr>
      </a:lvl6pPr>
      <a:lvl7pPr marL="1597025" indent="-228600" algn="l" rtl="0" fontAlgn="base">
        <a:lnSpc>
          <a:spcPct val="105000"/>
        </a:lnSpc>
        <a:spcBef>
          <a:spcPct val="35000"/>
        </a:spcBef>
        <a:spcAft>
          <a:spcPct val="0"/>
        </a:spcAft>
        <a:buClr>
          <a:schemeClr val="bg2"/>
        </a:buClr>
        <a:buFont typeface="Arial" charset="0"/>
        <a:buChar char="–"/>
        <a:defRPr sz="1200">
          <a:solidFill>
            <a:schemeClr val="tx1"/>
          </a:solidFill>
          <a:latin typeface="+mn-lt"/>
        </a:defRPr>
      </a:lvl7pPr>
      <a:lvl8pPr marL="2054225" indent="-228600" algn="l" rtl="0" fontAlgn="base">
        <a:lnSpc>
          <a:spcPct val="105000"/>
        </a:lnSpc>
        <a:spcBef>
          <a:spcPct val="35000"/>
        </a:spcBef>
        <a:spcAft>
          <a:spcPct val="0"/>
        </a:spcAft>
        <a:buClr>
          <a:schemeClr val="bg2"/>
        </a:buClr>
        <a:buFont typeface="Arial" charset="0"/>
        <a:buChar char="–"/>
        <a:defRPr sz="1200">
          <a:solidFill>
            <a:schemeClr val="tx1"/>
          </a:solidFill>
          <a:latin typeface="+mn-lt"/>
        </a:defRPr>
      </a:lvl8pPr>
      <a:lvl9pPr marL="2511425" indent="-228600" algn="l" rtl="0" fontAlgn="base">
        <a:lnSpc>
          <a:spcPct val="105000"/>
        </a:lnSpc>
        <a:spcBef>
          <a:spcPct val="35000"/>
        </a:spcBef>
        <a:spcAft>
          <a:spcPct val="0"/>
        </a:spcAft>
        <a:buClr>
          <a:schemeClr val="bg2"/>
        </a:buClr>
        <a:buFont typeface="Arial" charset="0"/>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01.xml"/><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02.xml"/><Relationship Id="rId5" Type="http://schemas.openxmlformats.org/officeDocument/2006/relationships/image" Target="../media/image34.jpe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101.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jpeg"/><Relationship Id="rId9" Type="http://schemas.openxmlformats.org/officeDocument/2006/relationships/image" Target="../media/image41.jpe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1.xml"/><Relationship Id="rId1" Type="http://schemas.openxmlformats.org/officeDocument/2006/relationships/slideLayout" Target="../slideLayouts/slideLayout102.xml"/><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2.xml"/><Relationship Id="rId1" Type="http://schemas.openxmlformats.org/officeDocument/2006/relationships/slideLayout" Target="../slideLayouts/slideLayout102.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3.xml"/><Relationship Id="rId1" Type="http://schemas.openxmlformats.org/officeDocument/2006/relationships/slideLayout" Target="../slideLayouts/slideLayout9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1.xml"/><Relationship Id="rId1" Type="http://schemas.openxmlformats.org/officeDocument/2006/relationships/vmlDrawing" Target="../drawings/vmlDrawing1.vml"/><Relationship Id="rId6" Type="http://schemas.openxmlformats.org/officeDocument/2006/relationships/image" Target="../media/image51.jpeg"/><Relationship Id="rId5" Type="http://schemas.openxmlformats.org/officeDocument/2006/relationships/image" Target="../media/image32.png"/><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101.xml"/><Relationship Id="rId4" Type="http://schemas.openxmlformats.org/officeDocument/2006/relationships/image" Target="../media/image53.jpeg"/></Relationships>
</file>

<file path=ppt/slides/_rels/slide1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102.xml"/></Relationships>
</file>

<file path=ppt/slides/_rels/slide1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7.xml"/></Relationships>
</file>

<file path=ppt/slides/_rels/slide2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image" Target="../media/image76.png"/><Relationship Id="rId3" Type="http://schemas.openxmlformats.org/officeDocument/2006/relationships/image" Target="../media/image66.jpe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notesSlide" Target="../notesSlides/notesSlide17.xml"/><Relationship Id="rId16" Type="http://schemas.openxmlformats.org/officeDocument/2006/relationships/image" Target="../media/image79.png"/><Relationship Id="rId1" Type="http://schemas.openxmlformats.org/officeDocument/2006/relationships/slideLayout" Target="../slideLayouts/slideLayout25.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5" Type="http://schemas.openxmlformats.org/officeDocument/2006/relationships/image" Target="../media/image7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 Id="rId14" Type="http://schemas.openxmlformats.org/officeDocument/2006/relationships/image" Target="../media/image77.png"/></Relationships>
</file>

<file path=ppt/slides/_rels/slide31.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83.png"/></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0.xml"/><Relationship Id="rId1" Type="http://schemas.openxmlformats.org/officeDocument/2006/relationships/slideLayout" Target="../slideLayouts/slideLayout31.xml"/><Relationship Id="rId4" Type="http://schemas.openxmlformats.org/officeDocument/2006/relationships/image" Target="../media/image88.png"/></Relationships>
</file>

<file path=ppt/slides/_rels/slide3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30.xml"/><Relationship Id="rId4" Type="http://schemas.openxmlformats.org/officeDocument/2006/relationships/image" Target="../media/image91.png"/></Relationships>
</file>

<file path=ppt/slides/_rels/slide3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1.xml"/><Relationship Id="rId1" Type="http://schemas.openxmlformats.org/officeDocument/2006/relationships/slideLayout" Target="../slideLayouts/slideLayout30.xml"/><Relationship Id="rId6" Type="http://schemas.openxmlformats.org/officeDocument/2006/relationships/image" Target="../media/image94.png"/><Relationship Id="rId5" Type="http://schemas.openxmlformats.org/officeDocument/2006/relationships/image" Target="../media/image91.png"/><Relationship Id="rId4" Type="http://schemas.openxmlformats.org/officeDocument/2006/relationships/image" Target="../media/image93.png"/></Relationships>
</file>

<file path=ppt/slides/_rels/slide3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2.xml"/><Relationship Id="rId1" Type="http://schemas.openxmlformats.org/officeDocument/2006/relationships/slideLayout" Target="../slideLayouts/slideLayout31.xml"/><Relationship Id="rId6" Type="http://schemas.openxmlformats.org/officeDocument/2006/relationships/image" Target="../media/image97.png"/><Relationship Id="rId5" Type="http://schemas.openxmlformats.org/officeDocument/2006/relationships/image" Target="../media/image4.png"/><Relationship Id="rId4" Type="http://schemas.openxmlformats.org/officeDocument/2006/relationships/image" Target="../media/image96.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20.xml"/><Relationship Id="rId4" Type="http://schemas.openxmlformats.org/officeDocument/2006/relationships/image" Target="../media/image21.jpeg"/></Relationships>
</file>

<file path=ppt/slides/_rels/slide4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3.xml"/><Relationship Id="rId1" Type="http://schemas.openxmlformats.org/officeDocument/2006/relationships/slideLayout" Target="../slideLayouts/slideLayout30.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7.png"/></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09.xml"/></Relationships>
</file>

<file path=ppt/slides/_rels/slide4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115.xml"/></Relationships>
</file>

<file path=ppt/slides/_rels/slide4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10.xml"/></Relationships>
</file>

<file path=ppt/slides/_rels/slide4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21.xml"/><Relationship Id="rId4" Type="http://schemas.openxmlformats.org/officeDocument/2006/relationships/image" Target="../media/image20.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9.xml"/><Relationship Id="rId1" Type="http://schemas.openxmlformats.org/officeDocument/2006/relationships/vmlDrawing" Target="../drawings/vmlDrawing2.vml"/><Relationship Id="rId5" Type="http://schemas.openxmlformats.org/officeDocument/2006/relationships/image" Target="../media/image102.jpeg"/><Relationship Id="rId4" Type="http://schemas.openxmlformats.org/officeDocument/2006/relationships/oleObject" Target="../embeddings/Microsoft_Office_Excel_97-2003_Worksheet1.xls"/></Relationships>
</file>

<file path=ppt/slides/_rels/slide5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131.xml"/><Relationship Id="rId6" Type="http://schemas.openxmlformats.org/officeDocument/2006/relationships/image" Target="../media/image19.png"/><Relationship Id="rId5" Type="http://schemas.openxmlformats.org/officeDocument/2006/relationships/image" Target="../media/image24.jpeg"/><Relationship Id="rId4"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1.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trendsandinnovtions.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descr="Title goes here: Helvetica 24"/>
          <p:cNvSpPr>
            <a:spLocks noGrp="1"/>
          </p:cNvSpPr>
          <p:nvPr>
            <p:ph type="title"/>
          </p:nvPr>
        </p:nvSpPr>
        <p:spPr/>
        <p:txBody>
          <a:bodyPr/>
          <a:lstStyle/>
          <a:p>
            <a:r>
              <a:rPr lang="en-US" b="1" smtClean="0"/>
              <a:t>The LMS Makes Teaching Transparent</a:t>
            </a:r>
          </a:p>
        </p:txBody>
      </p:sp>
      <p:sp>
        <p:nvSpPr>
          <p:cNvPr id="84994" name="Slide Number Placeholder 2"/>
          <p:cNvSpPr>
            <a:spLocks noGrp="1"/>
          </p:cNvSpPr>
          <p:nvPr>
            <p:ph type="sldNum" sz="quarter" idx="10"/>
          </p:nvPr>
        </p:nvSpPr>
        <p:spPr>
          <a:noFill/>
        </p:spPr>
        <p:txBody>
          <a:bodyPr/>
          <a:lstStyle/>
          <a:p>
            <a:fld id="{42A9CF6E-D924-4911-8DA6-15A136D6877A}" type="slidenum">
              <a:rPr lang="en-US" smtClean="0"/>
              <a:pPr/>
              <a:t>9</a:t>
            </a:fld>
            <a:endParaRPr lang="en-US" smtClean="0"/>
          </a:p>
        </p:txBody>
      </p:sp>
      <p:pic>
        <p:nvPicPr>
          <p:cNvPr id="84995" name="Picture 2"/>
          <p:cNvPicPr>
            <a:picLocks noChangeAspect="1" noChangeArrowheads="1"/>
          </p:cNvPicPr>
          <p:nvPr/>
        </p:nvPicPr>
        <p:blipFill>
          <a:blip r:embed="rId3" cstate="print"/>
          <a:srcRect/>
          <a:stretch>
            <a:fillRect/>
          </a:stretch>
        </p:blipFill>
        <p:spPr bwMode="auto">
          <a:xfrm>
            <a:off x="0" y="938213"/>
            <a:ext cx="9144000" cy="3778250"/>
          </a:xfrm>
          <a:prstGeom prst="rect">
            <a:avLst/>
          </a:prstGeom>
          <a:noFill/>
          <a:ln w="9525" algn="in">
            <a:noFill/>
            <a:miter lim="800000"/>
            <a:headEnd/>
            <a:tailEnd/>
          </a:ln>
        </p:spPr>
      </p:pic>
      <p:pic>
        <p:nvPicPr>
          <p:cNvPr id="10248" name="Picture 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559127" y="3122293"/>
            <a:ext cx="5584874" cy="3735707"/>
          </a:xfrm>
          <a:prstGeom prst="rect">
            <a:avLst/>
          </a:prstGeom>
          <a:noFill/>
          <a:ln w="9525">
            <a:noFill/>
            <a:miter lim="800000"/>
            <a:headEnd/>
            <a:tailEnd/>
          </a:ln>
          <a:effectLst>
            <a:softEdge rad="63500"/>
          </a:effectLst>
        </p:spPr>
      </p:pic>
      <p:sp>
        <p:nvSpPr>
          <p:cNvPr id="6" name="Rounded Rectangle 5"/>
          <p:cNvSpPr>
            <a:spLocks noChangeArrowheads="1"/>
          </p:cNvSpPr>
          <p:nvPr/>
        </p:nvSpPr>
        <p:spPr bwMode="auto">
          <a:xfrm>
            <a:off x="6562725" y="1200150"/>
            <a:ext cx="1123950" cy="219075"/>
          </a:xfrm>
          <a:prstGeom prst="roundRect">
            <a:avLst>
              <a:gd name="adj" fmla="val 16667"/>
            </a:avLst>
          </a:prstGeom>
          <a:noFill/>
          <a:ln w="25400" algn="ctr">
            <a:solidFill>
              <a:srgbClr val="FF0000"/>
            </a:solidFill>
            <a:round/>
            <a:headEnd/>
            <a:tailEnd/>
          </a:ln>
        </p:spPr>
        <p:txBody>
          <a:bodyPr lIns="72000" tIns="72000" rIns="72000" bIns="72000" anchor="ctr"/>
          <a:lstStyle/>
          <a:p>
            <a:endParaRPr lang="en-US"/>
          </a:p>
        </p:txBody>
      </p:sp>
      <p:sp>
        <p:nvSpPr>
          <p:cNvPr id="7" name="Rounded Rectangle 6"/>
          <p:cNvSpPr>
            <a:spLocks noChangeArrowheads="1"/>
          </p:cNvSpPr>
          <p:nvPr/>
        </p:nvSpPr>
        <p:spPr bwMode="auto">
          <a:xfrm>
            <a:off x="990600" y="3495675"/>
            <a:ext cx="6067425" cy="200025"/>
          </a:xfrm>
          <a:prstGeom prst="roundRect">
            <a:avLst>
              <a:gd name="adj" fmla="val 16667"/>
            </a:avLst>
          </a:prstGeom>
          <a:noFill/>
          <a:ln w="25400" algn="ctr">
            <a:solidFill>
              <a:srgbClr val="FF0000"/>
            </a:solidFill>
            <a:round/>
            <a:headEnd/>
            <a:tailEnd/>
          </a:ln>
        </p:spPr>
        <p:txBody>
          <a:bodyPr lIns="72000" tIns="72000" rIns="72000" bIns="72000" anchor="ctr"/>
          <a:lstStyle/>
          <a:p>
            <a:endParaRPr lang="en-US"/>
          </a:p>
        </p:txBody>
      </p:sp>
    </p:spTree>
  </p:cSld>
  <p:clrMapOvr>
    <a:masterClrMapping/>
  </p:clrMapOvr>
  <p:transition spd="med" advClick="0"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descr="Title goes here: Helvetica 24"/>
          <p:cNvSpPr>
            <a:spLocks noGrp="1"/>
          </p:cNvSpPr>
          <p:nvPr>
            <p:ph type="title" idx="4294967295"/>
          </p:nvPr>
        </p:nvSpPr>
        <p:spPr/>
        <p:txBody>
          <a:bodyPr/>
          <a:lstStyle/>
          <a:p>
            <a:r>
              <a:rPr lang="en-US" b="1" smtClean="0"/>
              <a:t>Ms. Jones’ Third Grade Class, by the Numbers </a:t>
            </a:r>
          </a:p>
        </p:txBody>
      </p:sp>
      <p:pic>
        <p:nvPicPr>
          <p:cNvPr id="87043" name="Picture 3"/>
          <p:cNvPicPr>
            <a:picLocks noChangeAspect="1" noChangeArrowheads="1"/>
          </p:cNvPicPr>
          <p:nvPr/>
        </p:nvPicPr>
        <p:blipFill>
          <a:blip r:embed="rId3" cstate="print"/>
          <a:srcRect/>
          <a:stretch>
            <a:fillRect/>
          </a:stretch>
        </p:blipFill>
        <p:spPr bwMode="auto">
          <a:xfrm>
            <a:off x="0" y="941388"/>
            <a:ext cx="7004050" cy="1452562"/>
          </a:xfrm>
          <a:prstGeom prst="rect">
            <a:avLst/>
          </a:prstGeom>
          <a:noFill/>
          <a:ln w="9525" algn="in">
            <a:noFill/>
            <a:miter lim="800000"/>
            <a:headEnd/>
            <a:tailEnd/>
          </a:ln>
        </p:spPr>
      </p:pic>
      <p:pic>
        <p:nvPicPr>
          <p:cNvPr id="87044" name="Picture 2"/>
          <p:cNvPicPr>
            <a:picLocks noChangeAspect="1" noChangeArrowheads="1"/>
          </p:cNvPicPr>
          <p:nvPr/>
        </p:nvPicPr>
        <p:blipFill>
          <a:blip r:embed="rId4" cstate="print"/>
          <a:srcRect/>
          <a:stretch>
            <a:fillRect/>
          </a:stretch>
        </p:blipFill>
        <p:spPr bwMode="auto">
          <a:xfrm>
            <a:off x="2625725" y="2154238"/>
            <a:ext cx="6230938" cy="4221162"/>
          </a:xfrm>
          <a:prstGeom prst="rect">
            <a:avLst/>
          </a:prstGeom>
          <a:noFill/>
          <a:ln w="9525" algn="in">
            <a:noFill/>
            <a:miter lim="800000"/>
            <a:headEnd/>
            <a:tailEnd/>
          </a:ln>
        </p:spPr>
      </p:pic>
      <p:sp>
        <p:nvSpPr>
          <p:cNvPr id="87045" name="Rounded Rectangle 5"/>
          <p:cNvSpPr>
            <a:spLocks noChangeArrowheads="1"/>
          </p:cNvSpPr>
          <p:nvPr/>
        </p:nvSpPr>
        <p:spPr bwMode="auto">
          <a:xfrm>
            <a:off x="7950200" y="2371725"/>
            <a:ext cx="892175" cy="4022725"/>
          </a:xfrm>
          <a:prstGeom prst="roundRect">
            <a:avLst>
              <a:gd name="adj" fmla="val 16667"/>
            </a:avLst>
          </a:prstGeom>
          <a:solidFill>
            <a:srgbClr val="FFFF00">
              <a:alpha val="34117"/>
            </a:srgbClr>
          </a:solidFill>
          <a:ln w="6350" algn="ctr">
            <a:solidFill>
              <a:schemeClr val="bg2"/>
            </a:solidFill>
            <a:round/>
            <a:headEnd/>
            <a:tailEnd/>
          </a:ln>
        </p:spPr>
        <p:txBody>
          <a:bodyPr lIns="72000" tIns="72000" rIns="72000" bIns="72000" anchor="ctr"/>
          <a:lstStyle/>
          <a:p>
            <a:endParaRPr lang="en-US"/>
          </a:p>
        </p:txBody>
      </p:sp>
      <p:pic>
        <p:nvPicPr>
          <p:cNvPr id="87046" name="Picture 7"/>
          <p:cNvPicPr>
            <a:picLocks noChangeAspect="1" noChangeArrowheads="1"/>
          </p:cNvPicPr>
          <p:nvPr/>
        </p:nvPicPr>
        <p:blipFill>
          <a:blip r:embed="rId5" cstate="print"/>
          <a:srcRect/>
          <a:stretch>
            <a:fillRect/>
          </a:stretch>
        </p:blipFill>
        <p:spPr bwMode="auto">
          <a:xfrm>
            <a:off x="66675" y="2652713"/>
            <a:ext cx="2552700" cy="305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descr="Title goes here: Helvetica 24"/>
          <p:cNvSpPr>
            <a:spLocks noGrp="1"/>
          </p:cNvSpPr>
          <p:nvPr>
            <p:ph type="title"/>
          </p:nvPr>
        </p:nvSpPr>
        <p:spPr/>
        <p:txBody>
          <a:bodyPr/>
          <a:lstStyle/>
          <a:p>
            <a:r>
              <a:rPr lang="en-US" b="1" dirty="0" smtClean="0"/>
              <a:t>Students Complete Lessons and Assessments Online </a:t>
            </a:r>
            <a:br>
              <a:rPr lang="en-US" b="1" dirty="0" smtClean="0"/>
            </a:br>
            <a:r>
              <a:rPr lang="en-US" b="1" dirty="0" smtClean="0"/>
              <a:t>And Through Work with Classroom Teacher </a:t>
            </a:r>
          </a:p>
        </p:txBody>
      </p:sp>
      <p:pic>
        <p:nvPicPr>
          <p:cNvPr id="89091" name="Picture 12"/>
          <p:cNvPicPr>
            <a:picLocks noChangeAspect="1" noChangeArrowheads="1"/>
          </p:cNvPicPr>
          <p:nvPr/>
        </p:nvPicPr>
        <p:blipFill>
          <a:blip r:embed="rId3" cstate="print"/>
          <a:srcRect/>
          <a:stretch>
            <a:fillRect/>
          </a:stretch>
        </p:blipFill>
        <p:spPr bwMode="auto">
          <a:xfrm>
            <a:off x="4735513" y="1125538"/>
            <a:ext cx="2870200" cy="4100512"/>
          </a:xfrm>
          <a:prstGeom prst="rect">
            <a:avLst/>
          </a:prstGeom>
          <a:noFill/>
          <a:ln w="9525">
            <a:noFill/>
            <a:miter lim="800000"/>
            <a:headEnd/>
            <a:tailEnd/>
          </a:ln>
        </p:spPr>
      </p:pic>
      <p:pic>
        <p:nvPicPr>
          <p:cNvPr id="89092" name="Picture 2"/>
          <p:cNvPicPr>
            <a:picLocks noChangeAspect="1" noChangeArrowheads="1"/>
          </p:cNvPicPr>
          <p:nvPr/>
        </p:nvPicPr>
        <p:blipFill>
          <a:blip r:embed="rId4" cstate="print"/>
          <a:srcRect t="10745"/>
          <a:stretch>
            <a:fillRect/>
          </a:stretch>
        </p:blipFill>
        <p:spPr bwMode="auto">
          <a:xfrm>
            <a:off x="303213" y="1133475"/>
            <a:ext cx="4214812" cy="2295525"/>
          </a:xfrm>
          <a:prstGeom prst="rect">
            <a:avLst/>
          </a:prstGeom>
          <a:noFill/>
          <a:ln w="9525">
            <a:noFill/>
            <a:miter lim="800000"/>
            <a:headEnd/>
            <a:tailEnd/>
          </a:ln>
        </p:spPr>
      </p:pic>
      <p:grpSp>
        <p:nvGrpSpPr>
          <p:cNvPr id="2" name="Group 12"/>
          <p:cNvGrpSpPr>
            <a:grpSpLocks/>
          </p:cNvGrpSpPr>
          <p:nvPr/>
        </p:nvGrpSpPr>
        <p:grpSpPr bwMode="auto">
          <a:xfrm>
            <a:off x="317500" y="2370138"/>
            <a:ext cx="2486025" cy="3265487"/>
            <a:chOff x="6123008" y="1076445"/>
            <a:chExt cx="2407534" cy="3738623"/>
          </a:xfrm>
        </p:grpSpPr>
        <p:pic>
          <p:nvPicPr>
            <p:cNvPr id="89099" name="Picture 10"/>
            <p:cNvPicPr>
              <a:picLocks noChangeAspect="1" noChangeArrowheads="1"/>
            </p:cNvPicPr>
            <p:nvPr/>
          </p:nvPicPr>
          <p:blipFill>
            <a:blip r:embed="rId5" cstate="print"/>
            <a:srcRect l="39146" t="5208" r="28616"/>
            <a:stretch>
              <a:fillRect/>
            </a:stretch>
          </p:blipFill>
          <p:spPr bwMode="auto">
            <a:xfrm>
              <a:off x="6123008" y="1076445"/>
              <a:ext cx="2407534" cy="3738623"/>
            </a:xfrm>
            <a:prstGeom prst="rect">
              <a:avLst/>
            </a:prstGeom>
            <a:noFill/>
            <a:ln w="9525">
              <a:noFill/>
              <a:miter lim="800000"/>
              <a:headEnd/>
              <a:tailEnd/>
            </a:ln>
          </p:spPr>
        </p:pic>
        <p:sp>
          <p:nvSpPr>
            <p:cNvPr id="89100" name="Rectangle 11"/>
            <p:cNvSpPr>
              <a:spLocks noChangeArrowheads="1"/>
            </p:cNvSpPr>
            <p:nvPr/>
          </p:nvSpPr>
          <p:spPr bwMode="auto">
            <a:xfrm>
              <a:off x="6192455" y="1724628"/>
              <a:ext cx="1817226" cy="127321"/>
            </a:xfrm>
            <a:prstGeom prst="rect">
              <a:avLst/>
            </a:prstGeom>
            <a:solidFill>
              <a:schemeClr val="bg1"/>
            </a:solidFill>
            <a:ln w="6350" algn="ctr">
              <a:noFill/>
              <a:round/>
              <a:headEnd/>
              <a:tailEnd/>
            </a:ln>
          </p:spPr>
          <p:txBody>
            <a:bodyPr lIns="72000" tIns="72000" rIns="72000" bIns="72000" anchor="ctr"/>
            <a:lstStyle/>
            <a:p>
              <a:endParaRPr lang="en-US"/>
            </a:p>
          </p:txBody>
        </p:sp>
      </p:grpSp>
      <p:pic>
        <p:nvPicPr>
          <p:cNvPr id="89094" name="Picture 13"/>
          <p:cNvPicPr>
            <a:picLocks noChangeAspect="1" noChangeArrowheads="1"/>
          </p:cNvPicPr>
          <p:nvPr/>
        </p:nvPicPr>
        <p:blipFill>
          <a:blip r:embed="rId6" cstate="print"/>
          <a:srcRect/>
          <a:stretch>
            <a:fillRect/>
          </a:stretch>
        </p:blipFill>
        <p:spPr bwMode="auto">
          <a:xfrm>
            <a:off x="6367463" y="1697038"/>
            <a:ext cx="2532062" cy="4106862"/>
          </a:xfrm>
          <a:prstGeom prst="rect">
            <a:avLst/>
          </a:prstGeom>
          <a:noFill/>
          <a:ln w="9525">
            <a:noFill/>
            <a:miter lim="800000"/>
            <a:headEnd/>
            <a:tailEnd/>
          </a:ln>
        </p:spPr>
      </p:pic>
      <p:grpSp>
        <p:nvGrpSpPr>
          <p:cNvPr id="3" name="Group 14"/>
          <p:cNvGrpSpPr>
            <a:grpSpLocks/>
          </p:cNvGrpSpPr>
          <p:nvPr/>
        </p:nvGrpSpPr>
        <p:grpSpPr bwMode="auto">
          <a:xfrm>
            <a:off x="1547813" y="3841750"/>
            <a:ext cx="3457575" cy="2252663"/>
            <a:chOff x="1188" y="2394"/>
            <a:chExt cx="2273" cy="1541"/>
          </a:xfrm>
        </p:grpSpPr>
        <p:pic>
          <p:nvPicPr>
            <p:cNvPr id="89097" name="Picture 6"/>
            <p:cNvPicPr>
              <a:picLocks noChangeAspect="1" noChangeArrowheads="1"/>
            </p:cNvPicPr>
            <p:nvPr/>
          </p:nvPicPr>
          <p:blipFill>
            <a:blip r:embed="rId7" cstate="print"/>
            <a:srcRect l="18358" t="8916" r="23805" b="20219"/>
            <a:stretch>
              <a:fillRect/>
            </a:stretch>
          </p:blipFill>
          <p:spPr bwMode="auto">
            <a:xfrm>
              <a:off x="1188" y="2394"/>
              <a:ext cx="2273" cy="1541"/>
            </a:xfrm>
            <a:prstGeom prst="rect">
              <a:avLst/>
            </a:prstGeom>
            <a:noFill/>
            <a:ln w="9525">
              <a:noFill/>
              <a:miter lim="800000"/>
              <a:headEnd/>
              <a:tailEnd/>
            </a:ln>
          </p:spPr>
        </p:pic>
        <p:pic>
          <p:nvPicPr>
            <p:cNvPr id="89098" name="Picture 9" descr="chain_6.jpg"/>
            <p:cNvPicPr>
              <a:picLocks noChangeAspect="1" noChangeArrowheads="1"/>
            </p:cNvPicPr>
            <p:nvPr/>
          </p:nvPicPr>
          <p:blipFill>
            <a:blip r:embed="rId8" cstate="print"/>
            <a:srcRect/>
            <a:stretch>
              <a:fillRect/>
            </a:stretch>
          </p:blipFill>
          <p:spPr bwMode="auto">
            <a:xfrm rot="-635475">
              <a:off x="1935" y="3023"/>
              <a:ext cx="914" cy="576"/>
            </a:xfrm>
            <a:prstGeom prst="rect">
              <a:avLst/>
            </a:prstGeom>
            <a:noFill/>
            <a:ln w="9525">
              <a:solidFill>
                <a:schemeClr val="tx1"/>
              </a:solidFill>
              <a:miter lim="800000"/>
              <a:headEnd/>
              <a:tailEnd/>
            </a:ln>
          </p:spPr>
        </p:pic>
      </p:grpSp>
      <p:pic>
        <p:nvPicPr>
          <p:cNvPr id="89096" name="Picture 14"/>
          <p:cNvPicPr>
            <a:picLocks noChangeAspect="1" noChangeArrowheads="1"/>
          </p:cNvPicPr>
          <p:nvPr/>
        </p:nvPicPr>
        <p:blipFill>
          <a:blip r:embed="rId9" cstate="print"/>
          <a:srcRect/>
          <a:stretch>
            <a:fillRect/>
          </a:stretch>
        </p:blipFill>
        <p:spPr bwMode="auto">
          <a:xfrm>
            <a:off x="5251450" y="4086225"/>
            <a:ext cx="3783013" cy="2543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descr="Title goes here: Helvetica 24"/>
          <p:cNvSpPr>
            <a:spLocks/>
          </p:cNvSpPr>
          <p:nvPr/>
        </p:nvSpPr>
        <p:spPr bwMode="auto">
          <a:xfrm>
            <a:off x="179388" y="0"/>
            <a:ext cx="8785225" cy="695325"/>
          </a:xfrm>
          <a:prstGeom prst="rect">
            <a:avLst/>
          </a:prstGeom>
          <a:noFill/>
          <a:ln w="9525" algn="ctr">
            <a:noFill/>
            <a:miter lim="800000"/>
            <a:headEnd/>
            <a:tailEnd/>
          </a:ln>
        </p:spPr>
        <p:txBody>
          <a:bodyPr lIns="0" tIns="0" rIns="0" bIns="0" anchor="ctr"/>
          <a:lstStyle/>
          <a:p>
            <a:pPr eaLnBrk="0" hangingPunct="0">
              <a:lnSpc>
                <a:spcPct val="85000"/>
              </a:lnSpc>
            </a:pPr>
            <a:r>
              <a:rPr lang="en-US" sz="2400">
                <a:solidFill>
                  <a:srgbClr val="002569"/>
                </a:solidFill>
              </a:rPr>
              <a:t>Teachers Collaborate to Analyze Data and Plan Instruction</a:t>
            </a:r>
          </a:p>
        </p:txBody>
      </p:sp>
      <p:pic>
        <p:nvPicPr>
          <p:cNvPr id="91139" name="Picture 7"/>
          <p:cNvPicPr>
            <a:picLocks noChangeAspect="1" noChangeArrowheads="1"/>
          </p:cNvPicPr>
          <p:nvPr/>
        </p:nvPicPr>
        <p:blipFill>
          <a:blip r:embed="rId3" cstate="print"/>
          <a:srcRect/>
          <a:stretch>
            <a:fillRect/>
          </a:stretch>
        </p:blipFill>
        <p:spPr bwMode="auto">
          <a:xfrm>
            <a:off x="0" y="1095375"/>
            <a:ext cx="4410075" cy="2952750"/>
          </a:xfrm>
          <a:prstGeom prst="rect">
            <a:avLst/>
          </a:prstGeom>
          <a:noFill/>
          <a:ln w="9525">
            <a:noFill/>
            <a:miter lim="800000"/>
            <a:headEnd/>
            <a:tailEnd/>
          </a:ln>
        </p:spPr>
      </p:pic>
      <p:pic>
        <p:nvPicPr>
          <p:cNvPr id="91140" name="Picture 8"/>
          <p:cNvPicPr>
            <a:picLocks noChangeAspect="1" noChangeArrowheads="1"/>
          </p:cNvPicPr>
          <p:nvPr/>
        </p:nvPicPr>
        <p:blipFill>
          <a:blip r:embed="rId4" cstate="print"/>
          <a:srcRect/>
          <a:stretch>
            <a:fillRect/>
          </a:stretch>
        </p:blipFill>
        <p:spPr bwMode="auto">
          <a:xfrm>
            <a:off x="4586288" y="1085850"/>
            <a:ext cx="4467225" cy="2990850"/>
          </a:xfrm>
          <a:prstGeom prst="rect">
            <a:avLst/>
          </a:prstGeom>
          <a:noFill/>
          <a:ln w="9525">
            <a:noFill/>
            <a:miter lim="800000"/>
            <a:headEnd/>
            <a:tailEnd/>
          </a:ln>
        </p:spPr>
      </p:pic>
      <p:pic>
        <p:nvPicPr>
          <p:cNvPr id="91141" name="Picture 9"/>
          <p:cNvPicPr>
            <a:picLocks noChangeAspect="1" noChangeArrowheads="1"/>
          </p:cNvPicPr>
          <p:nvPr/>
        </p:nvPicPr>
        <p:blipFill>
          <a:blip r:embed="rId5" cstate="print"/>
          <a:srcRect/>
          <a:stretch>
            <a:fillRect/>
          </a:stretch>
        </p:blipFill>
        <p:spPr bwMode="auto">
          <a:xfrm>
            <a:off x="2305050" y="3395663"/>
            <a:ext cx="4533900" cy="303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FD198165-DBE5-47DD-A691-4C1D118E34E0}" type="slidenum">
              <a:rPr lang="en-US" smtClean="0"/>
              <a:pPr>
                <a:defRPr/>
              </a:pPr>
              <a:t>13</a:t>
            </a:fld>
            <a:endParaRPr lang="en-US" dirty="0"/>
          </a:p>
        </p:txBody>
      </p:sp>
      <p:pic>
        <p:nvPicPr>
          <p:cNvPr id="3" name="Picture 2" descr="MasteryChartFinal2_Page_1.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descr="Title goes here: Helvetica 24"/>
          <p:cNvSpPr>
            <a:spLocks noGrp="1"/>
          </p:cNvSpPr>
          <p:nvPr>
            <p:ph type="title"/>
          </p:nvPr>
        </p:nvSpPr>
        <p:spPr/>
        <p:txBody>
          <a:bodyPr/>
          <a:lstStyle/>
          <a:p>
            <a:pPr eaLnBrk="1" hangingPunct="1"/>
            <a:r>
              <a:rPr lang="en-US" b="1" smtClean="0"/>
              <a:t>Final Intervention Groups and Goals</a:t>
            </a:r>
          </a:p>
        </p:txBody>
      </p:sp>
      <p:graphicFrame>
        <p:nvGraphicFramePr>
          <p:cNvPr id="4" name="Content Placeholder 3"/>
          <p:cNvGraphicFramePr>
            <a:graphicFrameLocks noGrp="1"/>
          </p:cNvGraphicFramePr>
          <p:nvPr>
            <p:ph idx="1"/>
          </p:nvPr>
        </p:nvGraphicFramePr>
        <p:xfrm>
          <a:off x="457200" y="1600200"/>
          <a:ext cx="8229600" cy="4338320"/>
        </p:xfrm>
        <a:graphic>
          <a:graphicData uri="http://schemas.openxmlformats.org/drawingml/2006/table">
            <a:tbl>
              <a:tblPr firstRow="1" bandRow="1">
                <a:tableStyleId>{5C22544A-7EE6-4342-B048-85BDC9FD1C3A}</a:tableStyleId>
              </a:tblPr>
              <a:tblGrid>
                <a:gridCol w="1645920"/>
                <a:gridCol w="1645920"/>
                <a:gridCol w="1584960"/>
                <a:gridCol w="1706880"/>
                <a:gridCol w="1645920"/>
              </a:tblGrid>
              <a:tr h="370840">
                <a:tc>
                  <a:txBody>
                    <a:bodyPr/>
                    <a:lstStyle/>
                    <a:p>
                      <a:r>
                        <a:rPr lang="en-US" dirty="0" smtClean="0"/>
                        <a:t>Group1</a:t>
                      </a:r>
                      <a:endParaRPr lang="en-US" dirty="0"/>
                    </a:p>
                  </a:txBody>
                  <a:tcPr/>
                </a:tc>
                <a:tc>
                  <a:txBody>
                    <a:bodyPr/>
                    <a:lstStyle/>
                    <a:p>
                      <a:r>
                        <a:rPr lang="en-US" dirty="0" smtClean="0"/>
                        <a:t>Group2</a:t>
                      </a:r>
                      <a:endParaRPr lang="en-US" dirty="0"/>
                    </a:p>
                  </a:txBody>
                  <a:tcPr/>
                </a:tc>
                <a:tc>
                  <a:txBody>
                    <a:bodyPr/>
                    <a:lstStyle/>
                    <a:p>
                      <a:r>
                        <a:rPr lang="en-US" dirty="0" smtClean="0"/>
                        <a:t>Group3</a:t>
                      </a:r>
                      <a:endParaRPr lang="en-US" dirty="0"/>
                    </a:p>
                  </a:txBody>
                  <a:tcPr/>
                </a:tc>
                <a:tc>
                  <a:txBody>
                    <a:bodyPr/>
                    <a:lstStyle/>
                    <a:p>
                      <a:r>
                        <a:rPr lang="en-US" dirty="0" smtClean="0"/>
                        <a:t>Group4</a:t>
                      </a:r>
                      <a:endParaRPr lang="en-US" dirty="0"/>
                    </a:p>
                  </a:txBody>
                  <a:tcPr/>
                </a:tc>
                <a:tc>
                  <a:txBody>
                    <a:bodyPr/>
                    <a:lstStyle/>
                    <a:p>
                      <a:r>
                        <a:rPr lang="en-US" dirty="0" smtClean="0"/>
                        <a:t>Group5</a:t>
                      </a:r>
                      <a:endParaRPr lang="en-US" dirty="0"/>
                    </a:p>
                  </a:txBody>
                  <a:tcPr/>
                </a:tc>
              </a:tr>
              <a:tr h="370840">
                <a:tc>
                  <a:txBody>
                    <a:bodyPr/>
                    <a:lstStyle/>
                    <a:p>
                      <a:r>
                        <a:rPr lang="en-US" dirty="0" smtClean="0"/>
                        <a:t>Lawrence  </a:t>
                      </a:r>
                      <a:r>
                        <a:rPr lang="en-US" sz="1400" dirty="0" smtClean="0"/>
                        <a:t>4, C</a:t>
                      </a:r>
                      <a:endParaRPr lang="en-US" sz="1400" dirty="0"/>
                    </a:p>
                  </a:txBody>
                  <a:tcPr/>
                </a:tc>
                <a:tc>
                  <a:txBody>
                    <a:bodyPr/>
                    <a:lstStyle/>
                    <a:p>
                      <a:r>
                        <a:rPr lang="en-US" dirty="0" smtClean="0"/>
                        <a:t>Derrik  </a:t>
                      </a:r>
                      <a:r>
                        <a:rPr lang="en-US" sz="1400" dirty="0" smtClean="0"/>
                        <a:t>99, J</a:t>
                      </a:r>
                    </a:p>
                    <a:p>
                      <a:r>
                        <a:rPr lang="en-US" dirty="0" smtClean="0"/>
                        <a:t>Amira </a:t>
                      </a:r>
                      <a:r>
                        <a:rPr lang="en-US" sz="1400" dirty="0" smtClean="0"/>
                        <a:t>103, J</a:t>
                      </a:r>
                    </a:p>
                    <a:p>
                      <a:r>
                        <a:rPr lang="en-US" dirty="0" smtClean="0"/>
                        <a:t>Ronaldo </a:t>
                      </a:r>
                      <a:r>
                        <a:rPr lang="en-US" sz="1400" dirty="0" smtClean="0"/>
                        <a:t>97, K</a:t>
                      </a:r>
                    </a:p>
                    <a:p>
                      <a:r>
                        <a:rPr lang="en-US" dirty="0" smtClean="0"/>
                        <a:t>Abigail </a:t>
                      </a:r>
                      <a:r>
                        <a:rPr lang="en-US" sz="1400" dirty="0" smtClean="0"/>
                        <a:t>102, K</a:t>
                      </a:r>
                    </a:p>
                    <a:p>
                      <a:r>
                        <a:rPr lang="en-US" dirty="0" smtClean="0"/>
                        <a:t>Carl </a:t>
                      </a:r>
                      <a:r>
                        <a:rPr lang="en-US" sz="1400" dirty="0" smtClean="0"/>
                        <a:t>103,</a:t>
                      </a:r>
                      <a:r>
                        <a:rPr lang="en-US" sz="1400" baseline="0" dirty="0" smtClean="0"/>
                        <a:t> L</a:t>
                      </a:r>
                      <a:endParaRPr lang="en-US" sz="1400" dirty="0"/>
                    </a:p>
                  </a:txBody>
                  <a:tcPr/>
                </a:tc>
                <a:tc>
                  <a:txBody>
                    <a:bodyPr/>
                    <a:lstStyle/>
                    <a:p>
                      <a:r>
                        <a:rPr lang="en-US" dirty="0" smtClean="0"/>
                        <a:t>Tamika </a:t>
                      </a:r>
                      <a:r>
                        <a:rPr lang="en-US" sz="1400" dirty="0" smtClean="0"/>
                        <a:t>114, I</a:t>
                      </a:r>
                    </a:p>
                    <a:p>
                      <a:r>
                        <a:rPr lang="en-US" dirty="0" smtClean="0"/>
                        <a:t>Kiara </a:t>
                      </a:r>
                      <a:r>
                        <a:rPr lang="en-US" sz="1400" dirty="0" smtClean="0"/>
                        <a:t>118, I</a:t>
                      </a:r>
                    </a:p>
                    <a:p>
                      <a:r>
                        <a:rPr lang="en-US" dirty="0" smtClean="0"/>
                        <a:t>Zen  </a:t>
                      </a:r>
                      <a:r>
                        <a:rPr lang="en-US" sz="1400" dirty="0" smtClean="0"/>
                        <a:t>120, I</a:t>
                      </a:r>
                      <a:endParaRPr lang="en-US" sz="1400" dirty="0"/>
                    </a:p>
                  </a:txBody>
                  <a:tcPr/>
                </a:tc>
                <a:tc>
                  <a:txBody>
                    <a:bodyPr/>
                    <a:lstStyle/>
                    <a:p>
                      <a:r>
                        <a:rPr lang="en-US" dirty="0" smtClean="0"/>
                        <a:t>Howard </a:t>
                      </a:r>
                      <a:r>
                        <a:rPr lang="en-US" sz="1400" dirty="0" smtClean="0"/>
                        <a:t>104, N</a:t>
                      </a:r>
                    </a:p>
                    <a:p>
                      <a:r>
                        <a:rPr lang="en-US" dirty="0" smtClean="0"/>
                        <a:t>DaJuan </a:t>
                      </a:r>
                      <a:r>
                        <a:rPr lang="en-US" sz="1400" dirty="0" smtClean="0"/>
                        <a:t>107, O</a:t>
                      </a:r>
                    </a:p>
                    <a:p>
                      <a:r>
                        <a:rPr lang="en-US" dirty="0" smtClean="0"/>
                        <a:t>Ashley </a:t>
                      </a:r>
                      <a:r>
                        <a:rPr lang="en-US" sz="1400" dirty="0" smtClean="0"/>
                        <a:t>128, L</a:t>
                      </a:r>
                    </a:p>
                    <a:p>
                      <a:r>
                        <a:rPr lang="en-US" dirty="0" smtClean="0"/>
                        <a:t>Shamani </a:t>
                      </a:r>
                      <a:r>
                        <a:rPr lang="en-US" sz="1400" dirty="0" smtClean="0"/>
                        <a:t>143, M</a:t>
                      </a:r>
                    </a:p>
                    <a:p>
                      <a:r>
                        <a:rPr lang="en-US" dirty="0" smtClean="0"/>
                        <a:t>Angela </a:t>
                      </a:r>
                      <a:r>
                        <a:rPr lang="en-US" sz="1400" dirty="0" smtClean="0"/>
                        <a:t>122, M</a:t>
                      </a:r>
                    </a:p>
                    <a:p>
                      <a:r>
                        <a:rPr lang="en-US" dirty="0" smtClean="0"/>
                        <a:t>Denise </a:t>
                      </a:r>
                      <a:r>
                        <a:rPr lang="en-US" sz="1400" dirty="0" smtClean="0"/>
                        <a:t>112, M</a:t>
                      </a:r>
                    </a:p>
                    <a:p>
                      <a:endParaRPr lang="en-US" dirty="0" smtClean="0"/>
                    </a:p>
                  </a:txBody>
                  <a:tcPr/>
                </a:tc>
                <a:tc>
                  <a:txBody>
                    <a:bodyPr/>
                    <a:lstStyle/>
                    <a:p>
                      <a:r>
                        <a:rPr lang="en-US" dirty="0" smtClean="0"/>
                        <a:t>Andria </a:t>
                      </a:r>
                      <a:r>
                        <a:rPr lang="en-US" sz="1400" dirty="0" smtClean="0"/>
                        <a:t>132, O</a:t>
                      </a:r>
                    </a:p>
                    <a:p>
                      <a:r>
                        <a:rPr lang="en-US" dirty="0" smtClean="0"/>
                        <a:t>Shannon</a:t>
                      </a:r>
                      <a:r>
                        <a:rPr lang="en-US" sz="1400" dirty="0" smtClean="0"/>
                        <a:t>143, M</a:t>
                      </a:r>
                    </a:p>
                    <a:p>
                      <a:r>
                        <a:rPr lang="en-US" dirty="0" smtClean="0"/>
                        <a:t>Ariel </a:t>
                      </a:r>
                      <a:r>
                        <a:rPr lang="en-US" sz="1400" dirty="0" smtClean="0"/>
                        <a:t>151, P</a:t>
                      </a:r>
                    </a:p>
                    <a:p>
                      <a:r>
                        <a:rPr lang="en-US" dirty="0" smtClean="0"/>
                        <a:t>Rachel </a:t>
                      </a:r>
                      <a:r>
                        <a:rPr lang="en-US" baseline="0" dirty="0" smtClean="0"/>
                        <a:t> </a:t>
                      </a:r>
                      <a:r>
                        <a:rPr lang="en-US" sz="1400" baseline="0" dirty="0" smtClean="0"/>
                        <a:t>142, P</a:t>
                      </a:r>
                      <a:endParaRPr lang="en-US" sz="1400" dirty="0" smtClean="0"/>
                    </a:p>
                    <a:p>
                      <a:r>
                        <a:rPr lang="en-US" dirty="0" smtClean="0"/>
                        <a:t>Chanel </a:t>
                      </a:r>
                      <a:r>
                        <a:rPr lang="en-US" sz="1400" dirty="0" smtClean="0"/>
                        <a:t>111 P</a:t>
                      </a:r>
                      <a:endParaRPr lang="en-US" sz="1400" dirty="0"/>
                    </a:p>
                  </a:txBody>
                  <a:tcPr/>
                </a:tc>
              </a:tr>
              <a:tr h="370840">
                <a:tc>
                  <a:txBody>
                    <a:bodyPr/>
                    <a:lstStyle/>
                    <a:p>
                      <a:r>
                        <a:rPr lang="en-US" b="1" baseline="0" dirty="0" smtClean="0"/>
                        <a:t>Goals</a:t>
                      </a:r>
                    </a:p>
                  </a:txBody>
                  <a:tcPr/>
                </a:tc>
                <a:tc>
                  <a:txBody>
                    <a:bodyPr/>
                    <a:lstStyle/>
                    <a:p>
                      <a:r>
                        <a:rPr lang="en-US" b="1" dirty="0" smtClean="0"/>
                        <a:t>Goals</a:t>
                      </a:r>
                      <a:endParaRPr lang="en-US" b="1" dirty="0"/>
                    </a:p>
                  </a:txBody>
                  <a:tcPr/>
                </a:tc>
                <a:tc>
                  <a:txBody>
                    <a:bodyPr/>
                    <a:lstStyle/>
                    <a:p>
                      <a:r>
                        <a:rPr lang="en-US" b="1" dirty="0" smtClean="0"/>
                        <a:t>Goals</a:t>
                      </a:r>
                      <a:endParaRPr lang="en-US" b="1" dirty="0"/>
                    </a:p>
                  </a:txBody>
                  <a:tcPr/>
                </a:tc>
                <a:tc>
                  <a:txBody>
                    <a:bodyPr/>
                    <a:lstStyle/>
                    <a:p>
                      <a:r>
                        <a:rPr lang="en-US" b="1" dirty="0" smtClean="0"/>
                        <a:t>Goals</a:t>
                      </a:r>
                    </a:p>
                  </a:txBody>
                  <a:tcPr/>
                </a:tc>
                <a:tc>
                  <a:txBody>
                    <a:bodyPr/>
                    <a:lstStyle/>
                    <a:p>
                      <a:r>
                        <a:rPr lang="en-US" b="1" dirty="0" smtClean="0"/>
                        <a:t>Goals</a:t>
                      </a:r>
                      <a:endParaRPr lang="en-US" b="1" dirty="0"/>
                    </a:p>
                  </a:txBody>
                  <a:tcPr/>
                </a:tc>
              </a:tr>
              <a:tr h="370840">
                <a:tc>
                  <a:txBody>
                    <a:bodyPr/>
                    <a:lstStyle/>
                    <a:p>
                      <a:pPr marL="342900" indent="-342900">
                        <a:buAutoNum type="arabicPeriod"/>
                      </a:pPr>
                      <a:r>
                        <a:rPr lang="en-US" sz="1400" dirty="0" smtClean="0"/>
                        <a:t>Main Idea: Level</a:t>
                      </a:r>
                      <a:r>
                        <a:rPr lang="en-US" sz="1400" baseline="0" dirty="0" smtClean="0"/>
                        <a:t> C Books</a:t>
                      </a:r>
                    </a:p>
                    <a:p>
                      <a:pPr marL="342900" indent="-342900">
                        <a:buAutoNum type="arabicPeriod" startAt="2"/>
                      </a:pPr>
                      <a:r>
                        <a:rPr lang="en-US" sz="1400" baseline="0" dirty="0" smtClean="0"/>
                        <a:t>Phonics Skills</a:t>
                      </a:r>
                    </a:p>
                    <a:p>
                      <a:pPr marL="342900" indent="-342900">
                        <a:buAutoNum type="arabicPeriod" startAt="2"/>
                      </a:pPr>
                      <a:endParaRPr lang="en-US" sz="1400" baseline="0" dirty="0" smtClean="0"/>
                    </a:p>
                  </a:txBody>
                  <a:tcPr/>
                </a:tc>
                <a:tc>
                  <a:txBody>
                    <a:bodyPr/>
                    <a:lstStyle/>
                    <a:p>
                      <a:pPr marL="342900" indent="-342900">
                        <a:buAutoNum type="arabicPeriod"/>
                      </a:pPr>
                      <a:r>
                        <a:rPr lang="en-US" sz="1400" dirty="0" smtClean="0"/>
                        <a:t>Main Idea: Level J-L Books</a:t>
                      </a:r>
                    </a:p>
                    <a:p>
                      <a:pPr marL="342900" indent="-342900">
                        <a:buAutoNum type="arabicPeriod"/>
                      </a:pPr>
                      <a:r>
                        <a:rPr lang="en-US" sz="1400" dirty="0" smtClean="0"/>
                        <a:t>Fluency Skills</a:t>
                      </a:r>
                      <a:endParaRPr lang="en-US" sz="1400" dirty="0"/>
                    </a:p>
                  </a:txBody>
                  <a:tcPr/>
                </a:tc>
                <a:tc>
                  <a:txBody>
                    <a:bodyPr/>
                    <a:lstStyle/>
                    <a:p>
                      <a:pPr marL="342900" indent="-342900">
                        <a:buAutoNum type="arabicPeriod"/>
                      </a:pPr>
                      <a:r>
                        <a:rPr lang="en-US" sz="1400" dirty="0" smtClean="0"/>
                        <a:t>Main Idea:</a:t>
                      </a:r>
                      <a:r>
                        <a:rPr lang="en-US" sz="1400" baseline="0" dirty="0" smtClean="0"/>
                        <a:t> Level I Books</a:t>
                      </a:r>
                    </a:p>
                    <a:p>
                      <a:pPr marL="342900" indent="-342900">
                        <a:buAutoNum type="arabicPeriod"/>
                      </a:pPr>
                      <a:r>
                        <a:rPr lang="en-US" sz="1400" baseline="0" dirty="0" smtClean="0"/>
                        <a:t>Fluency Skills</a:t>
                      </a:r>
                      <a:endParaRPr lang="en-US" sz="1400" dirty="0" smtClean="0"/>
                    </a:p>
                  </a:txBody>
                  <a:tcPr/>
                </a:tc>
                <a:tc>
                  <a:txBody>
                    <a:bodyPr/>
                    <a:lstStyle/>
                    <a:p>
                      <a:pPr marL="342900" indent="-342900">
                        <a:buAutoNum type="arabicPeriod"/>
                      </a:pPr>
                      <a:r>
                        <a:rPr lang="en-US" sz="1400" dirty="0" smtClean="0"/>
                        <a:t>Main Idea:</a:t>
                      </a:r>
                      <a:r>
                        <a:rPr lang="en-US" sz="1400" baseline="0" dirty="0" smtClean="0"/>
                        <a:t> Level M-O Books</a:t>
                      </a:r>
                    </a:p>
                    <a:p>
                      <a:pPr marL="342900" indent="-342900">
                        <a:buAutoNum type="arabicPeriod"/>
                      </a:pPr>
                      <a:r>
                        <a:rPr lang="en-US" sz="1400" baseline="0" dirty="0" smtClean="0"/>
                        <a:t>Fluency Skills Practice for Howard and DaJuan</a:t>
                      </a:r>
                    </a:p>
                  </a:txBody>
                  <a:tcPr/>
                </a:tc>
                <a:tc>
                  <a:txBody>
                    <a:bodyPr/>
                    <a:lstStyle/>
                    <a:p>
                      <a:pPr marL="342900" indent="-342900">
                        <a:buAutoNum type="arabicPeriod"/>
                      </a:pPr>
                      <a:r>
                        <a:rPr lang="en-US" sz="1400" dirty="0" smtClean="0"/>
                        <a:t>Main Idea: Level O-P Books</a:t>
                      </a:r>
                    </a:p>
                  </a:txBody>
                  <a:tcPr/>
                </a:tc>
              </a:tr>
            </a:tbl>
          </a:graphicData>
        </a:graphic>
      </p:graphicFrame>
      <p:pic>
        <p:nvPicPr>
          <p:cNvPr id="7" name="Picture 6" descr="Matthew Henson 022.jpg"/>
          <p:cNvPicPr>
            <a:picLocks noChangeAspect="1"/>
          </p:cNvPicPr>
          <p:nvPr/>
        </p:nvPicPr>
        <p:blipFill>
          <a:blip r:embed="rId3" cstate="print"/>
          <a:srcRect l="6493"/>
          <a:stretch>
            <a:fillRect/>
          </a:stretch>
        </p:blipFill>
        <p:spPr>
          <a:xfrm>
            <a:off x="4414345" y="3494901"/>
            <a:ext cx="4729655" cy="3363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Matthew Henson 013.jpg"/>
          <p:cNvPicPr>
            <a:picLocks noChangeAspect="1"/>
          </p:cNvPicPr>
          <p:nvPr/>
        </p:nvPicPr>
        <p:blipFill>
          <a:blip r:embed="rId4" cstate="print"/>
          <a:stretch>
            <a:fillRect/>
          </a:stretch>
        </p:blipFill>
        <p:spPr>
          <a:xfrm>
            <a:off x="3681350" y="0"/>
            <a:ext cx="5462650" cy="36320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Matthew Henson 012.jpg"/>
          <p:cNvPicPr>
            <a:picLocks noChangeAspect="1"/>
          </p:cNvPicPr>
          <p:nvPr/>
        </p:nvPicPr>
        <p:blipFill>
          <a:blip r:embed="rId5" cstate="print"/>
          <a:stretch>
            <a:fillRect/>
          </a:stretch>
        </p:blipFill>
        <p:spPr>
          <a:xfrm>
            <a:off x="0" y="-1"/>
            <a:ext cx="3957145" cy="59515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Matthew Henson 009.jpg"/>
          <p:cNvPicPr>
            <a:picLocks noChangeAspect="1"/>
          </p:cNvPicPr>
          <p:nvPr/>
        </p:nvPicPr>
        <p:blipFill>
          <a:blip r:embed="rId6" cstate="print"/>
          <a:srcRect l="7662" t="14200" r="26753"/>
          <a:stretch>
            <a:fillRect/>
          </a:stretch>
        </p:blipFill>
        <p:spPr>
          <a:xfrm>
            <a:off x="0" y="2538248"/>
            <a:ext cx="4966138" cy="43197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1000"/>
                                        <p:tgtEl>
                                          <p:spTgt spid="8"/>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1000"/>
                                        <p:tgtEl>
                                          <p:spTgt spid="6"/>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descr="Title goes here: Helvetica 24"/>
          <p:cNvSpPr>
            <a:spLocks noGrp="1"/>
          </p:cNvSpPr>
          <p:nvPr>
            <p:ph type="title"/>
          </p:nvPr>
        </p:nvSpPr>
        <p:spPr/>
        <p:txBody>
          <a:bodyPr/>
          <a:lstStyle/>
          <a:p>
            <a:r>
              <a:rPr lang="en-US" b="1" dirty="0" smtClean="0"/>
              <a:t>Ms. Jones’ Class, Six Weeks Later…</a:t>
            </a:r>
          </a:p>
        </p:txBody>
      </p:sp>
      <p:graphicFrame>
        <p:nvGraphicFramePr>
          <p:cNvPr id="1026" name="Object 2"/>
          <p:cNvGraphicFramePr>
            <a:graphicFrameLocks noChangeAspect="1"/>
          </p:cNvGraphicFramePr>
          <p:nvPr/>
        </p:nvGraphicFramePr>
        <p:xfrm>
          <a:off x="2859088" y="2228850"/>
          <a:ext cx="6169025" cy="4171950"/>
        </p:xfrm>
        <a:graphic>
          <a:graphicData uri="http://schemas.openxmlformats.org/presentationml/2006/ole">
            <p:oleObj spid="_x0000_s310274" name="Bitmap Image" r:id="rId4" imgW="10038095" imgH="6792273" progId="PBrush">
              <p:embed/>
            </p:oleObj>
          </a:graphicData>
        </a:graphic>
      </p:graphicFrame>
      <p:pic>
        <p:nvPicPr>
          <p:cNvPr id="1029" name="Picture 3"/>
          <p:cNvPicPr>
            <a:picLocks noChangeAspect="1" noChangeArrowheads="1"/>
          </p:cNvPicPr>
          <p:nvPr/>
        </p:nvPicPr>
        <p:blipFill>
          <a:blip r:embed="rId5" cstate="print"/>
          <a:srcRect/>
          <a:stretch>
            <a:fillRect/>
          </a:stretch>
        </p:blipFill>
        <p:spPr bwMode="auto">
          <a:xfrm>
            <a:off x="2870200" y="1009650"/>
            <a:ext cx="5840413" cy="1211263"/>
          </a:xfrm>
          <a:prstGeom prst="rect">
            <a:avLst/>
          </a:prstGeom>
          <a:noFill/>
          <a:ln w="9525" algn="in">
            <a:noFill/>
            <a:miter lim="800000"/>
            <a:headEnd/>
            <a:tailEnd/>
          </a:ln>
        </p:spPr>
      </p:pic>
      <p:sp>
        <p:nvSpPr>
          <p:cNvPr id="1030" name="Rounded Rectangle 5"/>
          <p:cNvSpPr>
            <a:spLocks noChangeArrowheads="1"/>
          </p:cNvSpPr>
          <p:nvPr/>
        </p:nvSpPr>
        <p:spPr bwMode="auto">
          <a:xfrm>
            <a:off x="8140700" y="2371725"/>
            <a:ext cx="892175" cy="4022725"/>
          </a:xfrm>
          <a:prstGeom prst="roundRect">
            <a:avLst>
              <a:gd name="adj" fmla="val 16667"/>
            </a:avLst>
          </a:prstGeom>
          <a:solidFill>
            <a:srgbClr val="FFFF00">
              <a:alpha val="34117"/>
            </a:srgbClr>
          </a:solidFill>
          <a:ln w="6350" algn="ctr">
            <a:solidFill>
              <a:schemeClr val="bg2"/>
            </a:solidFill>
            <a:round/>
            <a:headEnd/>
            <a:tailEnd/>
          </a:ln>
        </p:spPr>
        <p:txBody>
          <a:bodyPr lIns="72000" tIns="72000" rIns="72000" bIns="72000" anchor="ctr"/>
          <a:lstStyle/>
          <a:p>
            <a:endParaRPr lang="en-US"/>
          </a:p>
        </p:txBody>
      </p:sp>
      <p:pic>
        <p:nvPicPr>
          <p:cNvPr id="1031" name="Picture 9"/>
          <p:cNvPicPr>
            <a:picLocks noChangeAspect="1" noChangeArrowheads="1"/>
          </p:cNvPicPr>
          <p:nvPr/>
        </p:nvPicPr>
        <p:blipFill>
          <a:blip r:embed="rId6" cstate="print"/>
          <a:srcRect/>
          <a:stretch>
            <a:fillRect/>
          </a:stretch>
        </p:blipFill>
        <p:spPr bwMode="auto">
          <a:xfrm>
            <a:off x="0" y="1533525"/>
            <a:ext cx="2886075" cy="432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descr="Title goes here: Helvetica 24"/>
          <p:cNvSpPr>
            <a:spLocks noGrp="1"/>
          </p:cNvSpPr>
          <p:nvPr>
            <p:ph type="title"/>
          </p:nvPr>
        </p:nvSpPr>
        <p:spPr/>
        <p:txBody>
          <a:bodyPr/>
          <a:lstStyle/>
          <a:p>
            <a:r>
              <a:rPr lang="en-US" b="1" dirty="0" smtClean="0"/>
              <a:t>Progress Can Be Seen School-Wide</a:t>
            </a:r>
          </a:p>
        </p:txBody>
      </p:sp>
      <p:pic>
        <p:nvPicPr>
          <p:cNvPr id="141315" name="Picture 2"/>
          <p:cNvPicPr>
            <a:picLocks noChangeAspect="1" noChangeArrowheads="1"/>
          </p:cNvPicPr>
          <p:nvPr/>
        </p:nvPicPr>
        <p:blipFill>
          <a:blip r:embed="rId3" cstate="print"/>
          <a:srcRect r="1530"/>
          <a:stretch>
            <a:fillRect/>
          </a:stretch>
        </p:blipFill>
        <p:spPr bwMode="auto">
          <a:xfrm>
            <a:off x="0" y="979488"/>
            <a:ext cx="9144000" cy="3873500"/>
          </a:xfrm>
          <a:prstGeom prst="rect">
            <a:avLst/>
          </a:prstGeom>
          <a:noFill/>
          <a:ln w="9525" algn="in">
            <a:noFill/>
            <a:miter lim="800000"/>
            <a:headEnd/>
            <a:tailEnd/>
          </a:ln>
        </p:spPr>
      </p:pic>
      <p:pic>
        <p:nvPicPr>
          <p:cNvPr id="141316"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821363" y="1401763"/>
            <a:ext cx="3322637" cy="5456237"/>
          </a:xfrm>
          <a:prstGeom prst="rect">
            <a:avLst/>
          </a:prstGeom>
          <a:noFill/>
          <a:ln w="9525">
            <a:noFill/>
            <a:miter lim="800000"/>
            <a:headEnd/>
            <a:tailEnd/>
          </a:ln>
        </p:spPr>
      </p:pic>
      <p:cxnSp>
        <p:nvCxnSpPr>
          <p:cNvPr id="141317" name="Straight Arrow Connector 6"/>
          <p:cNvCxnSpPr>
            <a:cxnSpLocks noChangeShapeType="1"/>
          </p:cNvCxnSpPr>
          <p:nvPr/>
        </p:nvCxnSpPr>
        <p:spPr bwMode="auto">
          <a:xfrm rot="5400000">
            <a:off x="2867025" y="3494088"/>
            <a:ext cx="217487" cy="1588"/>
          </a:xfrm>
          <a:prstGeom prst="straightConnector1">
            <a:avLst/>
          </a:prstGeom>
          <a:noFill/>
          <a:ln w="6350" algn="ctr">
            <a:solidFill>
              <a:srgbClr val="FF0000"/>
            </a:solidFill>
            <a:round/>
            <a:headEnd/>
            <a:tailEnd type="arrow" w="med" len="med"/>
          </a:ln>
        </p:spPr>
      </p:cxnSp>
      <p:cxnSp>
        <p:nvCxnSpPr>
          <p:cNvPr id="141318" name="Straight Arrow Connector 7"/>
          <p:cNvCxnSpPr>
            <a:cxnSpLocks noChangeShapeType="1"/>
          </p:cNvCxnSpPr>
          <p:nvPr/>
        </p:nvCxnSpPr>
        <p:spPr bwMode="auto">
          <a:xfrm rot="10800000" flipV="1">
            <a:off x="5472113" y="3684588"/>
            <a:ext cx="969962" cy="14287"/>
          </a:xfrm>
          <a:prstGeom prst="straightConnector1">
            <a:avLst/>
          </a:prstGeom>
          <a:noFill/>
          <a:ln w="6350" algn="ctr">
            <a:solidFill>
              <a:srgbClr val="FF0000"/>
            </a:solidFill>
            <a:round/>
            <a:headEnd/>
            <a:tailEnd type="arrow" w="med" len="med"/>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87400" y="795338"/>
            <a:ext cx="7794625" cy="5821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2" cstate="print"/>
          <a:srcRect t="8966" b="9085"/>
          <a:stretch>
            <a:fillRect/>
          </a:stretch>
        </p:blipFill>
        <p:spPr bwMode="auto">
          <a:xfrm>
            <a:off x="553642" y="534667"/>
            <a:ext cx="8026673" cy="4528467"/>
          </a:xfrm>
          <a:prstGeom prst="rect">
            <a:avLst/>
          </a:prstGeom>
          <a:noFill/>
          <a:ln w="12700" cap="flat">
            <a:noFill/>
            <a:miter lim="800000"/>
            <a:headEnd/>
            <a:tailEnd/>
          </a:ln>
          <a:effectLst>
            <a:outerShdw blurRad="38100" dist="64528" dir="2700000" algn="ctr" rotWithShape="0">
              <a:schemeClr val="bg2">
                <a:alpha val="48276"/>
              </a:schemeClr>
            </a:outerShdw>
          </a:effectLst>
        </p:spPr>
      </p:pic>
      <p:sp>
        <p:nvSpPr>
          <p:cNvPr id="19458" name="Rectangle 2"/>
          <p:cNvSpPr>
            <a:spLocks noGrp="1" noChangeArrowheads="1"/>
          </p:cNvSpPr>
          <p:nvPr>
            <p:ph type="title"/>
          </p:nvPr>
        </p:nvSpPr>
        <p:spPr>
          <a:xfrm>
            <a:off x="250032" y="5063134"/>
            <a:ext cx="8643938" cy="884039"/>
          </a:xfrm>
          <a:ln/>
        </p:spPr>
        <p:txBody>
          <a:bodyPr/>
          <a:lstStyle/>
          <a:p>
            <a:r>
              <a:rPr lang="en-US"/>
              <a:t>The hybrid classroom</a:t>
            </a:r>
          </a:p>
        </p:txBody>
      </p:sp>
      <p:sp>
        <p:nvSpPr>
          <p:cNvPr id="19459" name="Rectangle 3"/>
          <p:cNvSpPr>
            <a:spLocks noGrp="1" noChangeArrowheads="1"/>
          </p:cNvSpPr>
          <p:nvPr>
            <p:ph type="body" idx="1"/>
          </p:nvPr>
        </p:nvSpPr>
        <p:spPr>
          <a:xfrm>
            <a:off x="250032" y="5911454"/>
            <a:ext cx="8643938" cy="544711"/>
          </a:xfrm>
          <a:ln/>
        </p:spPr>
        <p:txBody>
          <a:bodyPr/>
          <a:lstStyle/>
          <a:p>
            <a:r>
              <a:rPr lang="en-US"/>
              <a:t>What is the Purpose of School?</a:t>
            </a:r>
          </a:p>
        </p:txBody>
      </p:sp>
      <p:sp>
        <p:nvSpPr>
          <p:cNvPr id="19460" name="Rectangle 4"/>
          <p:cNvSpPr>
            <a:spLocks/>
          </p:cNvSpPr>
          <p:nvPr/>
        </p:nvSpPr>
        <p:spPr bwMode="auto">
          <a:xfrm>
            <a:off x="250032" y="6411516"/>
            <a:ext cx="8643938" cy="544711"/>
          </a:xfrm>
          <a:prstGeom prst="rect">
            <a:avLst/>
          </a:prstGeom>
          <a:noFill/>
          <a:ln w="12700" cap="flat">
            <a:noFill/>
            <a:miter lim="800000"/>
            <a:headEnd type="none" w="med" len="med"/>
            <a:tailEnd type="none" w="med" len="med"/>
          </a:ln>
        </p:spPr>
        <p:txBody>
          <a:bodyPr lIns="0" tIns="0" rIns="0" bIns="0">
            <a:prstTxWarp prst="textNoShape">
              <a:avLst/>
            </a:prstTxWarp>
          </a:bodyPr>
          <a:lstStyle/>
          <a:p>
            <a:r>
              <a:rPr lang="en-US" sz="1700" dirty="0" err="1">
                <a:latin typeface="Gill Sans" pitchFamily="32" charset="0"/>
                <a:ea typeface="Gill Sans" pitchFamily="32" charset="0"/>
                <a:cs typeface="Gill Sans" pitchFamily="32" charset="0"/>
                <a:sym typeface="Gill Sans" pitchFamily="32" charset="0"/>
              </a:rPr>
              <a:t>matinga.com</a:t>
            </a:r>
            <a:endParaRPr lang="en-US" sz="1700" dirty="0">
              <a:latin typeface="Gill Sans" pitchFamily="32" charset="0"/>
              <a:ea typeface="Gill Sans" pitchFamily="32" charset="0"/>
              <a:cs typeface="Gill Sans" pitchFamily="32" charset="0"/>
              <a:sym typeface="Gill Sans" pitchFamily="32"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A32"/>
        </a:solidFill>
        <a:effectLst/>
      </p:bgPr>
    </p:bg>
    <p:spTree>
      <p:nvGrpSpPr>
        <p:cNvPr id="1" name=""/>
        <p:cNvGrpSpPr/>
        <p:nvPr/>
      </p:nvGrpSpPr>
      <p:grpSpPr>
        <a:xfrm>
          <a:off x="0" y="0"/>
          <a:ext cx="0" cy="0"/>
          <a:chOff x="0" y="0"/>
          <a:chExt cx="0" cy="0"/>
        </a:xfrm>
      </p:grpSpPr>
      <p:sp>
        <p:nvSpPr>
          <p:cNvPr id="10" name="Freeform 9"/>
          <p:cNvSpPr/>
          <p:nvPr/>
        </p:nvSpPr>
        <p:spPr>
          <a:xfrm rot="16200000">
            <a:off x="-1028700" y="-897285"/>
            <a:ext cx="6858000" cy="8763000"/>
          </a:xfrm>
          <a:custGeom>
            <a:avLst/>
            <a:gdLst>
              <a:gd name="connsiteX0" fmla="*/ 0 w 1000407"/>
              <a:gd name="connsiteY0" fmla="*/ 3138807 h 3138807"/>
              <a:gd name="connsiteX1" fmla="*/ 0 w 1000407"/>
              <a:gd name="connsiteY1" fmla="*/ 0 h 3138807"/>
              <a:gd name="connsiteX2" fmla="*/ 1000407 w 1000407"/>
              <a:gd name="connsiteY2" fmla="*/ 3138807 h 3138807"/>
              <a:gd name="connsiteX3" fmla="*/ 0 w 1000407"/>
              <a:gd name="connsiteY3" fmla="*/ 3138807 h 3138807"/>
              <a:gd name="connsiteX0" fmla="*/ 0 w 996660"/>
              <a:gd name="connsiteY0" fmla="*/ 3138807 h 3142018"/>
              <a:gd name="connsiteX1" fmla="*/ 0 w 996660"/>
              <a:gd name="connsiteY1" fmla="*/ 0 h 3142018"/>
              <a:gd name="connsiteX2" fmla="*/ 996660 w 996660"/>
              <a:gd name="connsiteY2" fmla="*/ 3142018 h 3142018"/>
              <a:gd name="connsiteX3" fmla="*/ 0 w 996660"/>
              <a:gd name="connsiteY3" fmla="*/ 3138807 h 3142018"/>
              <a:gd name="connsiteX0" fmla="*/ 0 w 996660"/>
              <a:gd name="connsiteY0" fmla="*/ 3138807 h 3142018"/>
              <a:gd name="connsiteX1" fmla="*/ 0 w 996660"/>
              <a:gd name="connsiteY1" fmla="*/ 0 h 3142018"/>
              <a:gd name="connsiteX2" fmla="*/ 996660 w 996660"/>
              <a:gd name="connsiteY2" fmla="*/ 3142018 h 3142018"/>
              <a:gd name="connsiteX3" fmla="*/ 0 w 996660"/>
              <a:gd name="connsiteY3" fmla="*/ 3138807 h 3142018"/>
              <a:gd name="connsiteX0" fmla="*/ 0 w 996660"/>
              <a:gd name="connsiteY0" fmla="*/ 3138807 h 3147261"/>
              <a:gd name="connsiteX1" fmla="*/ 0 w 996660"/>
              <a:gd name="connsiteY1" fmla="*/ 0 h 3147261"/>
              <a:gd name="connsiteX2" fmla="*/ 996660 w 996660"/>
              <a:gd name="connsiteY2" fmla="*/ 3142018 h 3147261"/>
              <a:gd name="connsiteX3" fmla="*/ 0 w 996660"/>
              <a:gd name="connsiteY3" fmla="*/ 3138807 h 3147261"/>
              <a:gd name="connsiteX0" fmla="*/ 0 w 1048604"/>
              <a:gd name="connsiteY0" fmla="*/ 3138807 h 3142018"/>
              <a:gd name="connsiteX1" fmla="*/ 0 w 1048604"/>
              <a:gd name="connsiteY1" fmla="*/ 0 h 3142018"/>
              <a:gd name="connsiteX2" fmla="*/ 996660 w 1048604"/>
              <a:gd name="connsiteY2" fmla="*/ 3142018 h 3142018"/>
              <a:gd name="connsiteX3" fmla="*/ 0 w 1048604"/>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23525"/>
              <a:gd name="connsiteY0" fmla="*/ 3171863 h 3172933"/>
              <a:gd name="connsiteX1" fmla="*/ 12436 w 1323525"/>
              <a:gd name="connsiteY1" fmla="*/ 0 h 3172933"/>
              <a:gd name="connsiteX2" fmla="*/ 1009096 w 1323525"/>
              <a:gd name="connsiteY2" fmla="*/ 3142018 h 3172933"/>
              <a:gd name="connsiteX3" fmla="*/ 0 w 1323525"/>
              <a:gd name="connsiteY3" fmla="*/ 3171863 h 3172933"/>
              <a:gd name="connsiteX0" fmla="*/ 0 w 1323525"/>
              <a:gd name="connsiteY0" fmla="*/ 3171863 h 3770019"/>
              <a:gd name="connsiteX1" fmla="*/ 12436 w 1323525"/>
              <a:gd name="connsiteY1" fmla="*/ 0 h 3770019"/>
              <a:gd name="connsiteX2" fmla="*/ 1009096 w 1323525"/>
              <a:gd name="connsiteY2" fmla="*/ 3142018 h 3770019"/>
              <a:gd name="connsiteX3" fmla="*/ 0 w 1323525"/>
              <a:gd name="connsiteY3" fmla="*/ 3171863 h 3770019"/>
              <a:gd name="connsiteX0" fmla="*/ 0 w 1323525"/>
              <a:gd name="connsiteY0" fmla="*/ 3171863 h 3171863"/>
              <a:gd name="connsiteX1" fmla="*/ 12436 w 1323525"/>
              <a:gd name="connsiteY1" fmla="*/ 0 h 3171863"/>
              <a:gd name="connsiteX2" fmla="*/ 1009096 w 1323525"/>
              <a:gd name="connsiteY2" fmla="*/ 3142018 h 3171863"/>
              <a:gd name="connsiteX3" fmla="*/ 0 w 1323525"/>
              <a:gd name="connsiteY3" fmla="*/ 3171863 h 3171863"/>
              <a:gd name="connsiteX0" fmla="*/ 0 w 1239062"/>
              <a:gd name="connsiteY0" fmla="*/ 3171863 h 3286971"/>
              <a:gd name="connsiteX1" fmla="*/ 12436 w 1239062"/>
              <a:gd name="connsiteY1" fmla="*/ 0 h 3286971"/>
              <a:gd name="connsiteX2" fmla="*/ 924633 w 1239062"/>
              <a:gd name="connsiteY2" fmla="*/ 3286971 h 3286971"/>
              <a:gd name="connsiteX3" fmla="*/ 0 w 1239062"/>
              <a:gd name="connsiteY3" fmla="*/ 3171863 h 3286971"/>
              <a:gd name="connsiteX0" fmla="*/ 0 w 1239062"/>
              <a:gd name="connsiteY0" fmla="*/ 3171863 h 3286971"/>
              <a:gd name="connsiteX1" fmla="*/ 12436 w 1239062"/>
              <a:gd name="connsiteY1" fmla="*/ 0 h 3286971"/>
              <a:gd name="connsiteX2" fmla="*/ 924633 w 1239062"/>
              <a:gd name="connsiteY2" fmla="*/ 3286971 h 3286971"/>
              <a:gd name="connsiteX3" fmla="*/ 0 w 1239062"/>
              <a:gd name="connsiteY3" fmla="*/ 3171863 h 3286971"/>
            </a:gdLst>
            <a:ahLst/>
            <a:cxnLst>
              <a:cxn ang="0">
                <a:pos x="connsiteX0" y="connsiteY0"/>
              </a:cxn>
              <a:cxn ang="0">
                <a:pos x="connsiteX1" y="connsiteY1"/>
              </a:cxn>
              <a:cxn ang="0">
                <a:pos x="connsiteX2" y="connsiteY2"/>
              </a:cxn>
              <a:cxn ang="0">
                <a:pos x="connsiteX3" y="connsiteY3"/>
              </a:cxn>
            </a:cxnLst>
            <a:rect l="l" t="t" r="r" b="b"/>
            <a:pathLst>
              <a:path w="1239062" h="3286971">
                <a:moveTo>
                  <a:pt x="0" y="3171863"/>
                </a:moveTo>
                <a:cubicBezTo>
                  <a:pt x="4145" y="2114575"/>
                  <a:pt x="8291" y="1057288"/>
                  <a:pt x="12436" y="0"/>
                </a:cubicBezTo>
                <a:cubicBezTo>
                  <a:pt x="344656" y="1047339"/>
                  <a:pt x="1239062" y="837785"/>
                  <a:pt x="924633" y="3286971"/>
                </a:cubicBezTo>
                <a:cubicBezTo>
                  <a:pt x="645297" y="1285942"/>
                  <a:pt x="143068" y="2608310"/>
                  <a:pt x="0" y="3171863"/>
                </a:cubicBezTo>
                <a:close/>
              </a:path>
            </a:pathLst>
          </a:custGeom>
          <a:ln/>
        </p:spPr>
        <p:style>
          <a:lnRef idx="0">
            <a:schemeClr val="accent1"/>
          </a:lnRef>
          <a:fillRef idx="3">
            <a:schemeClr val="accent1"/>
          </a:fillRef>
          <a:effectRef idx="3">
            <a:schemeClr val="accent1"/>
          </a:effectRef>
          <a:fontRef idx="minor">
            <a:schemeClr val="lt1"/>
          </a:fontRef>
        </p:style>
      </p:sp>
      <p:sp>
        <p:nvSpPr>
          <p:cNvPr id="5" name="Content Placeholder 6"/>
          <p:cNvSpPr txBox="1">
            <a:spLocks/>
          </p:cNvSpPr>
          <p:nvPr/>
        </p:nvSpPr>
        <p:spPr>
          <a:xfrm>
            <a:off x="838200" y="2133600"/>
            <a:ext cx="2559008" cy="2694205"/>
          </a:xfrm>
          <a:prstGeom prst="rect">
            <a:avLst/>
          </a:prstGeom>
          <a:effectLst/>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15000" dirty="0" smtClean="0">
                <a:solidFill>
                  <a:srgbClr val="64AD33">
                    <a:alpha val="75000"/>
                  </a:srgbClr>
                </a:solidFill>
                <a:effectLst>
                  <a:outerShdw blurRad="50800" dist="38100" dir="2700000">
                    <a:srgbClr val="000000">
                      <a:alpha val="43000"/>
                    </a:srgbClr>
                  </a:outerShdw>
                </a:effectLst>
                <a:latin typeface="Myriad Pro Semibold"/>
                <a:cs typeface="Myriad Pro Semibold"/>
              </a:rPr>
              <a:t>3D</a:t>
            </a:r>
          </a:p>
        </p:txBody>
      </p:sp>
      <p:sp>
        <p:nvSpPr>
          <p:cNvPr id="6" name="Title 1"/>
          <p:cNvSpPr txBox="1">
            <a:spLocks/>
          </p:cNvSpPr>
          <p:nvPr/>
        </p:nvSpPr>
        <p:spPr>
          <a:xfrm>
            <a:off x="2678953" y="1653849"/>
            <a:ext cx="7455647" cy="15465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9000" dirty="0" err="1" smtClean="0">
                <a:solidFill>
                  <a:srgbClr val="1F497D"/>
                </a:solidFill>
                <a:latin typeface="Myriad Pro"/>
                <a:ea typeface="+mj-ea"/>
                <a:cs typeface="Myriad Pro"/>
              </a:rPr>
              <a:t>m</a:t>
            </a:r>
            <a:r>
              <a:rPr lang="en-US" sz="9000" noProof="0" dirty="0" err="1" smtClean="0">
                <a:solidFill>
                  <a:srgbClr val="1F497D"/>
                </a:solidFill>
                <a:latin typeface="Myriad Pro"/>
                <a:ea typeface="+mj-ea"/>
                <a:cs typeface="Myriad Pro"/>
              </a:rPr>
              <a:t>obile</a:t>
            </a:r>
            <a:r>
              <a:rPr lang="en-US" sz="9000" noProof="0" dirty="0" smtClean="0">
                <a:solidFill>
                  <a:srgbClr val="1F497D"/>
                </a:solidFill>
                <a:latin typeface="Myriad Pro"/>
                <a:ea typeface="+mj-ea"/>
                <a:cs typeface="Myriad Pro"/>
              </a:rPr>
              <a:t> apps</a:t>
            </a:r>
            <a:endParaRPr kumimoji="0" lang="en-US" sz="9000" i="0" u="none" strike="noStrike" kern="1200" cap="none" spc="0" normalizeH="0" baseline="0" noProof="0" dirty="0" smtClean="0">
              <a:ln>
                <a:noFill/>
              </a:ln>
              <a:solidFill>
                <a:srgbClr val="1F497D"/>
              </a:solidFill>
              <a:effectLst/>
              <a:uLnTx/>
              <a:uFillTx/>
              <a:latin typeface="Myriad Pro"/>
              <a:ea typeface="+mj-ea"/>
              <a:cs typeface="Myriad Pro"/>
            </a:endParaRPr>
          </a:p>
        </p:txBody>
      </p:sp>
      <p:sp>
        <p:nvSpPr>
          <p:cNvPr id="8" name="Content Placeholder 6"/>
          <p:cNvSpPr txBox="1">
            <a:spLocks/>
          </p:cNvSpPr>
          <p:nvPr/>
        </p:nvSpPr>
        <p:spPr>
          <a:xfrm>
            <a:off x="671690" y="4114800"/>
            <a:ext cx="9386710" cy="1115512"/>
          </a:xfrm>
          <a:prstGeom prst="rect">
            <a:avLst/>
          </a:prstGeom>
          <a:effectLst/>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6000" dirty="0" smtClean="0">
                <a:solidFill>
                  <a:srgbClr val="64AD33"/>
                </a:solidFill>
                <a:effectLst>
                  <a:outerShdw blurRad="50800" dist="38100" dir="2700000">
                    <a:srgbClr val="000000">
                      <a:alpha val="43000"/>
                    </a:srgbClr>
                  </a:outerShdw>
                </a:effectLst>
                <a:latin typeface="Myriad Pro"/>
                <a:cs typeface="Myriad Pro"/>
              </a:rPr>
              <a:t>gesture-based computing</a:t>
            </a:r>
          </a:p>
        </p:txBody>
      </p:sp>
      <p:sp>
        <p:nvSpPr>
          <p:cNvPr id="7" name="Content Placeholder 6"/>
          <p:cNvSpPr txBox="1">
            <a:spLocks/>
          </p:cNvSpPr>
          <p:nvPr/>
        </p:nvSpPr>
        <p:spPr>
          <a:xfrm>
            <a:off x="228600" y="2971800"/>
            <a:ext cx="8853310" cy="1115512"/>
          </a:xfrm>
          <a:prstGeom prst="rect">
            <a:avLst/>
          </a:prstGeom>
          <a:effectLst/>
        </p:spPr>
        <p:txBody>
          <a:bodyPr vert="horz" lIns="91440" tIns="45720" rIns="91440" bIns="45720" rtlCol="0">
            <a:noAutofit/>
          </a:bodyPr>
          <a:lstStyle/>
          <a:p>
            <a:pPr marL="342900" marR="0" lvl="0" indent="-342900" algn="r" defTabSz="457200" rtl="0" eaLnBrk="1" fontAlgn="auto" latinLnBrk="0" hangingPunct="1">
              <a:lnSpc>
                <a:spcPct val="100000"/>
              </a:lnSpc>
              <a:spcBef>
                <a:spcPct val="20000"/>
              </a:spcBef>
              <a:spcAft>
                <a:spcPts val="0"/>
              </a:spcAft>
              <a:buClrTx/>
              <a:buSzTx/>
              <a:buFont typeface="Arial"/>
              <a:buNone/>
              <a:tabLst/>
              <a:defRPr/>
            </a:pPr>
            <a:r>
              <a:rPr lang="en-US" sz="6600" dirty="0" smtClean="0">
                <a:solidFill>
                  <a:schemeClr val="tx2">
                    <a:alpha val="77000"/>
                  </a:schemeClr>
                </a:solidFill>
                <a:effectLst>
                  <a:outerShdw blurRad="50800" dist="38100" dir="2700000">
                    <a:srgbClr val="000000">
                      <a:alpha val="43000"/>
                    </a:srgbClr>
                  </a:outerShdw>
                </a:effectLst>
                <a:latin typeface="Myriad Pro"/>
                <a:cs typeface="Myriad Pro"/>
              </a:rPr>
              <a:t>augmented reality</a:t>
            </a:r>
          </a:p>
        </p:txBody>
      </p:sp>
      <p:sp>
        <p:nvSpPr>
          <p:cNvPr id="9" name="Title 1"/>
          <p:cNvSpPr txBox="1">
            <a:spLocks/>
          </p:cNvSpPr>
          <p:nvPr/>
        </p:nvSpPr>
        <p:spPr>
          <a:xfrm>
            <a:off x="152400" y="4724400"/>
            <a:ext cx="9753600" cy="15465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0000" dirty="0" err="1" smtClean="0">
                <a:solidFill>
                  <a:srgbClr val="FFFFFF"/>
                </a:solidFill>
                <a:effectLst>
                  <a:outerShdw blurRad="50800" dist="38100" dir="2700000">
                    <a:srgbClr val="000000">
                      <a:alpha val="43000"/>
                    </a:srgbClr>
                  </a:outerShdw>
                </a:effectLst>
                <a:latin typeface="Myriad Pro"/>
                <a:ea typeface="+mj-ea"/>
                <a:cs typeface="Myriad Pro"/>
              </a:rPr>
              <a:t>m</a:t>
            </a:r>
            <a:r>
              <a:rPr lang="en-US" sz="10000" noProof="0" dirty="0" err="1" smtClean="0">
                <a:solidFill>
                  <a:srgbClr val="FFFFFF"/>
                </a:solidFill>
                <a:effectLst>
                  <a:outerShdw blurRad="50800" dist="38100" dir="2700000">
                    <a:srgbClr val="000000">
                      <a:alpha val="43000"/>
                    </a:srgbClr>
                  </a:outerShdw>
                </a:effectLst>
                <a:latin typeface="Myriad Pro"/>
                <a:ea typeface="+mj-ea"/>
                <a:cs typeface="Myriad Pro"/>
              </a:rPr>
              <a:t>obi</a:t>
            </a:r>
            <a:r>
              <a:rPr lang="en-US" sz="10000" noProof="0" dirty="0" err="1" smtClean="0">
                <a:solidFill>
                  <a:schemeClr val="bg1"/>
                </a:solidFill>
                <a:effectLst>
                  <a:outerShdw blurRad="50800" dist="38100" dir="2700000">
                    <a:srgbClr val="000000">
                      <a:alpha val="43000"/>
                    </a:srgbClr>
                  </a:outerShdw>
                </a:effectLst>
                <a:latin typeface="Myriad Pro"/>
                <a:ea typeface="+mj-ea"/>
                <a:cs typeface="Myriad Pro"/>
              </a:rPr>
              <a:t>le</a:t>
            </a:r>
            <a:r>
              <a:rPr lang="en-US" sz="10000" noProof="0" dirty="0" smtClean="0">
                <a:solidFill>
                  <a:srgbClr val="67B336"/>
                </a:solidFill>
                <a:effectLst>
                  <a:outerShdw blurRad="50800" dist="38100" dir="2700000">
                    <a:srgbClr val="000000">
                      <a:alpha val="43000"/>
                    </a:srgbClr>
                  </a:outerShdw>
                </a:effectLst>
                <a:latin typeface="Myriad Pro"/>
                <a:ea typeface="+mj-ea"/>
                <a:cs typeface="Myriad Pro"/>
              </a:rPr>
              <a:t> learning</a:t>
            </a:r>
            <a:endParaRPr kumimoji="0" lang="en-US" sz="10000" i="0" u="none" strike="noStrike" kern="1200" cap="none" spc="0" normalizeH="0" baseline="0" noProof="0" dirty="0" smtClean="0">
              <a:ln>
                <a:noFill/>
              </a:ln>
              <a:solidFill>
                <a:srgbClr val="67B336"/>
              </a:solidFill>
              <a:effectLst>
                <a:outerShdw blurRad="50800" dist="38100" dir="2700000">
                  <a:srgbClr val="000000">
                    <a:alpha val="43000"/>
                  </a:srgbClr>
                </a:outerShdw>
              </a:effectLst>
              <a:uLnTx/>
              <a:uFillTx/>
              <a:latin typeface="Myriad Pro"/>
              <a:ea typeface="+mj-ea"/>
              <a:cs typeface="Myriad Pro"/>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grpId="0" nodeType="with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par>
                                <p:cTn id="17" presetID="10" presetClass="entr" presetSubtype="0" fill="hold" grpId="0"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2.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3.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4.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6.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7.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8.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0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10.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VS Panel Keynote .01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648200" y="304800"/>
            <a:ext cx="4419600" cy="173355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11000" b="0" i="0" u="none" strike="noStrike" kern="1200" cap="none" spc="0" normalizeH="0" baseline="0" noProof="0" dirty="0" smtClean="0">
                <a:ln>
                  <a:noFill/>
                </a:ln>
                <a:solidFill>
                  <a:srgbClr val="67B336"/>
                </a:solidFill>
                <a:uLnTx/>
                <a:uFillTx/>
                <a:latin typeface="Myriad Pro Semibold"/>
                <a:ea typeface="+mj-ea"/>
                <a:cs typeface="Myriad Pro Semibold"/>
              </a:rPr>
              <a:t>Any</a:t>
            </a:r>
            <a:endParaRPr kumimoji="0" lang="en-US" sz="11000" b="0" i="0" u="none" strike="noStrike" kern="1200" cap="none" spc="0" normalizeH="0" baseline="0" noProof="0" dirty="0">
              <a:ln>
                <a:noFill/>
              </a:ln>
              <a:solidFill>
                <a:srgbClr val="67B336"/>
              </a:solidFill>
              <a:uLnTx/>
              <a:uFillTx/>
              <a:latin typeface="Myriad Pro Semibold"/>
              <a:ea typeface="+mj-ea"/>
              <a:cs typeface="Myriad Pro Semibold"/>
            </a:endParaRPr>
          </a:p>
        </p:txBody>
      </p:sp>
      <p:sp>
        <p:nvSpPr>
          <p:cNvPr id="2" name="Title 1"/>
          <p:cNvSpPr txBox="1">
            <a:spLocks/>
          </p:cNvSpPr>
          <p:nvPr/>
        </p:nvSpPr>
        <p:spPr>
          <a:xfrm>
            <a:off x="5486400" y="1600200"/>
            <a:ext cx="2362200" cy="1371600"/>
          </a:xfrm>
          <a:prstGeom prst="rect">
            <a:avLst/>
          </a:prstGeom>
          <a:ln>
            <a:noFill/>
          </a:ln>
          <a:effectLst/>
        </p:spPr>
        <p:txBody>
          <a:bodyP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7800" noProof="0" dirty="0" smtClean="0">
                <a:solidFill>
                  <a:schemeClr val="tx2">
                    <a:lumMod val="40000"/>
                    <a:lumOff val="60000"/>
                  </a:schemeClr>
                </a:solidFill>
                <a:latin typeface="Myriad Pro Semibold"/>
                <a:ea typeface="+mj-ea"/>
                <a:cs typeface="Myriad Pro Semibold"/>
              </a:rPr>
              <a:t>Time</a:t>
            </a:r>
          </a:p>
        </p:txBody>
      </p:sp>
      <p:sp>
        <p:nvSpPr>
          <p:cNvPr id="8" name="Title 1"/>
          <p:cNvSpPr txBox="1">
            <a:spLocks/>
          </p:cNvSpPr>
          <p:nvPr/>
        </p:nvSpPr>
        <p:spPr>
          <a:xfrm>
            <a:off x="5410200" y="4343400"/>
            <a:ext cx="3048000" cy="1524000"/>
          </a:xfrm>
          <a:prstGeom prst="rect">
            <a:avLst/>
          </a:prstGeom>
          <a:ln>
            <a:noFill/>
          </a:ln>
          <a:effectLst/>
        </p:spPr>
        <p:txBody>
          <a:bodyP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7800" u="none" strike="noStrike" kern="1200" cap="none" spc="0" normalizeH="0" dirty="0" smtClean="0">
                <a:ln>
                  <a:noFill/>
                </a:ln>
                <a:solidFill>
                  <a:schemeClr val="tx2">
                    <a:lumMod val="75000"/>
                  </a:schemeClr>
                </a:solidFill>
                <a:effectLst/>
                <a:uLnTx/>
                <a:uFillTx/>
                <a:latin typeface="Myriad Pro Semibold"/>
                <a:ea typeface="+mj-ea"/>
                <a:cs typeface="Myriad Pro Semibold"/>
              </a:rPr>
              <a:t>Pace</a:t>
            </a:r>
            <a:endParaRPr kumimoji="0" lang="en-US" sz="7800" u="none" strike="noStrike" kern="1200" cap="none" spc="0" normalizeH="0" baseline="0" noProof="0" dirty="0" smtClean="0">
              <a:ln>
                <a:noFill/>
              </a:ln>
              <a:solidFill>
                <a:schemeClr val="tx2">
                  <a:lumMod val="75000"/>
                </a:schemeClr>
              </a:solidFill>
              <a:effectLst/>
              <a:uLnTx/>
              <a:uFillTx/>
              <a:latin typeface="Myriad Pro Semibold"/>
              <a:ea typeface="+mj-ea"/>
              <a:cs typeface="Myriad Pro Semibold"/>
            </a:endParaRPr>
          </a:p>
        </p:txBody>
      </p:sp>
      <p:sp>
        <p:nvSpPr>
          <p:cNvPr id="9" name="Title 1"/>
          <p:cNvSpPr txBox="1">
            <a:spLocks/>
          </p:cNvSpPr>
          <p:nvPr/>
        </p:nvSpPr>
        <p:spPr>
          <a:xfrm>
            <a:off x="6248400" y="3505200"/>
            <a:ext cx="2362200" cy="1371600"/>
          </a:xfrm>
          <a:prstGeom prst="rect">
            <a:avLst/>
          </a:prstGeom>
          <a:ln>
            <a:noFill/>
          </a:ln>
          <a:effectLst/>
        </p:spPr>
        <p:txBody>
          <a:bodyP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7800" baseline="0" noProof="0" dirty="0" smtClean="0">
                <a:solidFill>
                  <a:srgbClr val="24579C"/>
                </a:solidFill>
                <a:latin typeface="Myriad Pro Semibold"/>
                <a:ea typeface="+mj-ea"/>
                <a:cs typeface="Myriad Pro Semibold"/>
              </a:rPr>
              <a:t>Path</a:t>
            </a:r>
          </a:p>
        </p:txBody>
      </p:sp>
      <p:sp>
        <p:nvSpPr>
          <p:cNvPr id="10" name="Title 1"/>
          <p:cNvSpPr txBox="1">
            <a:spLocks/>
          </p:cNvSpPr>
          <p:nvPr/>
        </p:nvSpPr>
        <p:spPr>
          <a:xfrm>
            <a:off x="4572000" y="2514600"/>
            <a:ext cx="2743200" cy="1524000"/>
          </a:xfrm>
          <a:prstGeom prst="rect">
            <a:avLst/>
          </a:prstGeom>
          <a:ln>
            <a:noFill/>
          </a:ln>
          <a:effectLst/>
        </p:spPr>
        <p:txBody>
          <a:bodyP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7800" u="none" strike="noStrike" kern="1200" cap="none" spc="0" normalizeH="0" dirty="0" smtClean="0">
                <a:ln>
                  <a:noFill/>
                </a:ln>
                <a:solidFill>
                  <a:schemeClr val="tx2">
                    <a:lumMod val="60000"/>
                    <a:lumOff val="40000"/>
                  </a:schemeClr>
                </a:solidFill>
                <a:effectLst/>
                <a:uLnTx/>
                <a:uFillTx/>
                <a:latin typeface="Myriad Pro Semibold"/>
                <a:ea typeface="+mj-ea"/>
                <a:cs typeface="Myriad Pro Semibold"/>
              </a:rPr>
              <a:t>Place</a:t>
            </a:r>
          </a:p>
        </p:txBody>
      </p:sp>
      <p:pic>
        <p:nvPicPr>
          <p:cNvPr id="11" name="Picture 10" descr="FLVS_Logo_line.eps"/>
          <p:cNvPicPr>
            <a:picLocks noChangeAspect="1"/>
          </p:cNvPicPr>
          <p:nvPr/>
        </p:nvPicPr>
        <p:blipFill>
          <a:blip r:embed="rId3" cstate="print"/>
          <a:stretch>
            <a:fillRect/>
          </a:stretch>
        </p:blipFill>
        <p:spPr>
          <a:xfrm>
            <a:off x="381000" y="4800600"/>
            <a:ext cx="4343400" cy="1543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1000"/>
                                        <p:tgtEl>
                                          <p:spTgt spid="10">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1000"/>
                                        <p:tgtEl>
                                          <p:spTgt spid="9">
                                            <p:txEl>
                                              <p:pRg st="0" end="0"/>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1000"/>
                                        <p:tgtEl>
                                          <p:spTgt spid="8">
                                            <p:txEl>
                                              <p:pRg st="0" end="0"/>
                                            </p:txEl>
                                          </p:spTgt>
                                        </p:tgtEl>
                                      </p:cBhvr>
                                    </p:animEffect>
                                  </p:childTnLst>
                                </p:cTn>
                              </p:par>
                            </p:childTnLst>
                          </p:cTn>
                        </p:par>
                        <p:par>
                          <p:cTn id="24" fill="hold">
                            <p:stCondLst>
                              <p:cond delay="5000"/>
                            </p:stCondLst>
                            <p:childTnLst>
                              <p:par>
                                <p:cTn id="25" presetID="10" presetClass="exit" presetSubtype="0" fill="hold" grpId="0" nodeType="afterEffect">
                                  <p:stCondLst>
                                    <p:cond delay="1000"/>
                                  </p:stCondLst>
                                  <p:childTnLst>
                                    <p:animEffect transition="out" filter="fade">
                                      <p:cBhvr>
                                        <p:cTn id="26" dur="2000"/>
                                        <p:tgtEl>
                                          <p:spTgt spid="7"/>
                                        </p:tgtEl>
                                      </p:cBhvr>
                                    </p:animEffect>
                                    <p:set>
                                      <p:cBhvr>
                                        <p:cTn id="27" dur="1" fill="hold">
                                          <p:stCondLst>
                                            <p:cond delay="1999"/>
                                          </p:stCondLst>
                                        </p:cTn>
                                        <p:tgtEl>
                                          <p:spTgt spid="7"/>
                                        </p:tgtEl>
                                        <p:attrNameLst>
                                          <p:attrName>style.visibility</p:attrName>
                                        </p:attrNameLst>
                                      </p:cBhvr>
                                      <p:to>
                                        <p:strVal val="hidden"/>
                                      </p:to>
                                    </p:set>
                                  </p:childTnLst>
                                </p:cTn>
                              </p:par>
                              <p:par>
                                <p:cTn id="28" presetID="10" presetClass="exit" presetSubtype="0" fill="hold" grpId="0" nodeType="withEffect">
                                  <p:stCondLst>
                                    <p:cond delay="1000"/>
                                  </p:stCondLst>
                                  <p:childTnLst>
                                    <p:animEffect transition="out" filter="fade">
                                      <p:cBhvr>
                                        <p:cTn id="29" dur="2000"/>
                                        <p:tgtEl>
                                          <p:spTgt spid="2">
                                            <p:txEl>
                                              <p:pRg st="0" end="0"/>
                                            </p:txEl>
                                          </p:spTgt>
                                        </p:tgtEl>
                                      </p:cBhvr>
                                    </p:animEffect>
                                    <p:set>
                                      <p:cBhvr>
                                        <p:cTn id="30" dur="1" fill="hold">
                                          <p:stCondLst>
                                            <p:cond delay="1999"/>
                                          </p:stCondLst>
                                        </p:cTn>
                                        <p:tgtEl>
                                          <p:spTgt spid="2">
                                            <p:txEl>
                                              <p:pRg st="0" end="0"/>
                                            </p:txEl>
                                          </p:spTgt>
                                        </p:tgtEl>
                                        <p:attrNameLst>
                                          <p:attrName>style.visibility</p:attrName>
                                        </p:attrNameLst>
                                      </p:cBhvr>
                                      <p:to>
                                        <p:strVal val="hidden"/>
                                      </p:to>
                                    </p:set>
                                  </p:childTnLst>
                                </p:cTn>
                              </p:par>
                              <p:par>
                                <p:cTn id="31" presetID="10" presetClass="exit" presetSubtype="0" fill="hold" grpId="0" nodeType="withEffect">
                                  <p:stCondLst>
                                    <p:cond delay="1000"/>
                                  </p:stCondLst>
                                  <p:childTnLst>
                                    <p:animEffect transition="out" filter="fade">
                                      <p:cBhvr>
                                        <p:cTn id="32" dur="2000"/>
                                        <p:tgtEl>
                                          <p:spTgt spid="8">
                                            <p:txEl>
                                              <p:pRg st="0" end="0"/>
                                            </p:txEl>
                                          </p:spTgt>
                                        </p:tgtEl>
                                      </p:cBhvr>
                                    </p:animEffect>
                                    <p:set>
                                      <p:cBhvr>
                                        <p:cTn id="33" dur="1" fill="hold">
                                          <p:stCondLst>
                                            <p:cond delay="1999"/>
                                          </p:stCondLst>
                                        </p:cTn>
                                        <p:tgtEl>
                                          <p:spTgt spid="8">
                                            <p:txEl>
                                              <p:pRg st="0" end="0"/>
                                            </p:txEl>
                                          </p:spTgt>
                                        </p:tgtEl>
                                        <p:attrNameLst>
                                          <p:attrName>style.visibility</p:attrName>
                                        </p:attrNameLst>
                                      </p:cBhvr>
                                      <p:to>
                                        <p:strVal val="hidden"/>
                                      </p:to>
                                    </p:set>
                                  </p:childTnLst>
                                </p:cTn>
                              </p:par>
                              <p:par>
                                <p:cTn id="34" presetID="10" presetClass="exit" presetSubtype="0" fill="hold" grpId="0" nodeType="withEffect">
                                  <p:stCondLst>
                                    <p:cond delay="1000"/>
                                  </p:stCondLst>
                                  <p:childTnLst>
                                    <p:animEffect transition="out" filter="fade">
                                      <p:cBhvr>
                                        <p:cTn id="35" dur="2000"/>
                                        <p:tgtEl>
                                          <p:spTgt spid="9">
                                            <p:txEl>
                                              <p:pRg st="0" end="0"/>
                                            </p:txEl>
                                          </p:spTgt>
                                        </p:tgtEl>
                                      </p:cBhvr>
                                    </p:animEffect>
                                    <p:set>
                                      <p:cBhvr>
                                        <p:cTn id="36" dur="1" fill="hold">
                                          <p:stCondLst>
                                            <p:cond delay="1999"/>
                                          </p:stCondLst>
                                        </p:cTn>
                                        <p:tgtEl>
                                          <p:spTgt spid="9">
                                            <p:txEl>
                                              <p:pRg st="0" end="0"/>
                                            </p:txEl>
                                          </p:spTgt>
                                        </p:tgtEl>
                                        <p:attrNameLst>
                                          <p:attrName>style.visibility</p:attrName>
                                        </p:attrNameLst>
                                      </p:cBhvr>
                                      <p:to>
                                        <p:strVal val="hidden"/>
                                      </p:to>
                                    </p:set>
                                  </p:childTnLst>
                                </p:cTn>
                              </p:par>
                              <p:par>
                                <p:cTn id="37" presetID="10" presetClass="exit" presetSubtype="0" fill="hold" grpId="0" nodeType="withEffect">
                                  <p:stCondLst>
                                    <p:cond delay="1000"/>
                                  </p:stCondLst>
                                  <p:childTnLst>
                                    <p:animEffect transition="out" filter="fade">
                                      <p:cBhvr>
                                        <p:cTn id="38" dur="2000"/>
                                        <p:tgtEl>
                                          <p:spTgt spid="10">
                                            <p:txEl>
                                              <p:pRg st="0" end="0"/>
                                            </p:txEl>
                                          </p:spTgt>
                                        </p:tgtEl>
                                      </p:cBhvr>
                                    </p:animEffect>
                                    <p:set>
                                      <p:cBhvr>
                                        <p:cTn id="39" dur="1" fill="hold">
                                          <p:stCondLst>
                                            <p:cond delay="1999"/>
                                          </p:stCondLst>
                                        </p:cTn>
                                        <p:tgtEl>
                                          <p:spTgt spid="10">
                                            <p:txEl>
                                              <p:pRg st="0" end="0"/>
                                            </p:txEl>
                                          </p:spTgt>
                                        </p:tgtEl>
                                        <p:attrNameLst>
                                          <p:attrName>style.visibility</p:attrName>
                                        </p:attrNameLst>
                                      </p:cBhvr>
                                      <p:to>
                                        <p:strVal val="hidden"/>
                                      </p:to>
                                    </p:set>
                                  </p:childTnLst>
                                </p:cTn>
                              </p:par>
                              <p:par>
                                <p:cTn id="40" presetID="10" presetClass="entr" presetSubtype="0" fill="hold" nodeType="withEffect">
                                  <p:stCondLst>
                                    <p:cond delay="10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build="allAtOnce"/>
      <p:bldP spid="8" grpId="0" build="allAtOnce"/>
      <p:bldP spid="9" grpId="0" build="allAtOnce"/>
      <p:bldP spid="10"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52"/>
          <p:cNvSpPr>
            <a:spLocks noGrp="1" noChangeArrowheads="1"/>
          </p:cNvSpPr>
          <p:nvPr>
            <p:ph type="ctrTitle"/>
          </p:nvPr>
        </p:nvSpPr>
        <p:spPr>
          <a:xfrm>
            <a:off x="969963" y="5405438"/>
            <a:ext cx="7183437" cy="444500"/>
          </a:xfrm>
        </p:spPr>
        <p:txBody>
          <a:bodyPr/>
          <a:lstStyle/>
          <a:p>
            <a:pPr eaLnBrk="1" hangingPunct="1"/>
            <a:r>
              <a:rPr lang="en-US"/>
              <a:t>Overview</a:t>
            </a:r>
          </a:p>
        </p:txBody>
      </p:sp>
      <p:sp>
        <p:nvSpPr>
          <p:cNvPr id="3075" name="Rectangle 53"/>
          <p:cNvSpPr>
            <a:spLocks noGrp="1" noChangeArrowheads="1"/>
          </p:cNvSpPr>
          <p:nvPr>
            <p:ph type="subTitle" idx="1"/>
          </p:nvPr>
        </p:nvSpPr>
        <p:spPr/>
        <p:txBody>
          <a:bodyPr/>
          <a:lstStyle/>
          <a:p>
            <a:pPr eaLnBrk="1" hangingPunct="1">
              <a:buFont typeface="Arial" pitchFamily="32" charset="0"/>
              <a:buNone/>
            </a:pPr>
            <a:r>
              <a:rPr lang="en-US"/>
              <a:t>Fall 2010</a:t>
            </a:r>
          </a:p>
        </p:txBody>
      </p:sp>
      <p:pic>
        <p:nvPicPr>
          <p:cNvPr id="3076" name="Picture 54" descr="rocketship"/>
          <p:cNvPicPr>
            <a:picLocks noChangeAspect="1" noChangeArrowheads="1"/>
          </p:cNvPicPr>
          <p:nvPr/>
        </p:nvPicPr>
        <p:blipFill>
          <a:blip r:embed="rId4" cstate="print"/>
          <a:srcRect/>
          <a:stretch>
            <a:fillRect/>
          </a:stretch>
        </p:blipFill>
        <p:spPr bwMode="auto">
          <a:xfrm>
            <a:off x="5067300" y="241300"/>
            <a:ext cx="3927475" cy="3178175"/>
          </a:xfrm>
          <a:prstGeom prst="rect">
            <a:avLst/>
          </a:prstGeom>
          <a:noFill/>
          <a:ln w="9525">
            <a:noFill/>
            <a:miter lim="800000"/>
            <a:headEnd/>
            <a:tailEnd/>
          </a:ln>
        </p:spPr>
      </p:pic>
      <p:pic>
        <p:nvPicPr>
          <p:cNvPr id="3077" name="Picture 55" descr="face12"/>
          <p:cNvPicPr>
            <a:picLocks noChangeAspect="1" noChangeArrowheads="1"/>
          </p:cNvPicPr>
          <p:nvPr/>
        </p:nvPicPr>
        <p:blipFill>
          <a:blip r:embed="rId5" cstate="print"/>
          <a:srcRect/>
          <a:stretch>
            <a:fillRect/>
          </a:stretch>
        </p:blipFill>
        <p:spPr bwMode="auto">
          <a:xfrm>
            <a:off x="2617788" y="1090613"/>
            <a:ext cx="946150" cy="946150"/>
          </a:xfrm>
          <a:prstGeom prst="rect">
            <a:avLst/>
          </a:prstGeom>
          <a:noFill/>
          <a:ln w="9525">
            <a:noFill/>
            <a:miter lim="800000"/>
            <a:headEnd/>
            <a:tailEnd/>
          </a:ln>
        </p:spPr>
      </p:pic>
      <p:pic>
        <p:nvPicPr>
          <p:cNvPr id="3078" name="Picture 56" descr="face1"/>
          <p:cNvPicPr>
            <a:picLocks noChangeAspect="1" noChangeArrowheads="1"/>
          </p:cNvPicPr>
          <p:nvPr/>
        </p:nvPicPr>
        <p:blipFill>
          <a:blip r:embed="rId6" cstate="print"/>
          <a:srcRect/>
          <a:stretch>
            <a:fillRect/>
          </a:stretch>
        </p:blipFill>
        <p:spPr bwMode="auto">
          <a:xfrm>
            <a:off x="3351213" y="1760538"/>
            <a:ext cx="946150" cy="946150"/>
          </a:xfrm>
          <a:prstGeom prst="rect">
            <a:avLst/>
          </a:prstGeom>
          <a:noFill/>
          <a:ln w="9525">
            <a:noFill/>
            <a:miter lim="800000"/>
            <a:headEnd/>
            <a:tailEnd/>
          </a:ln>
        </p:spPr>
      </p:pic>
      <p:pic>
        <p:nvPicPr>
          <p:cNvPr id="3079" name="Picture 57" descr="face2"/>
          <p:cNvPicPr>
            <a:picLocks noChangeAspect="1" noChangeArrowheads="1"/>
          </p:cNvPicPr>
          <p:nvPr/>
        </p:nvPicPr>
        <p:blipFill>
          <a:blip r:embed="rId7" cstate="print"/>
          <a:srcRect/>
          <a:stretch>
            <a:fillRect/>
          </a:stretch>
        </p:blipFill>
        <p:spPr bwMode="auto">
          <a:xfrm>
            <a:off x="1593850" y="1722438"/>
            <a:ext cx="946150" cy="946150"/>
          </a:xfrm>
          <a:prstGeom prst="rect">
            <a:avLst/>
          </a:prstGeom>
          <a:noFill/>
          <a:ln w="9525">
            <a:noFill/>
            <a:miter lim="800000"/>
            <a:headEnd/>
            <a:tailEnd/>
          </a:ln>
        </p:spPr>
      </p:pic>
      <p:pic>
        <p:nvPicPr>
          <p:cNvPr id="3080" name="Picture 58" descr="face3"/>
          <p:cNvPicPr>
            <a:picLocks noChangeAspect="1" noChangeArrowheads="1"/>
          </p:cNvPicPr>
          <p:nvPr/>
        </p:nvPicPr>
        <p:blipFill>
          <a:blip r:embed="rId8" cstate="print"/>
          <a:srcRect/>
          <a:stretch>
            <a:fillRect/>
          </a:stretch>
        </p:blipFill>
        <p:spPr bwMode="auto">
          <a:xfrm>
            <a:off x="-23813" y="2997200"/>
            <a:ext cx="946151" cy="946150"/>
          </a:xfrm>
          <a:prstGeom prst="rect">
            <a:avLst/>
          </a:prstGeom>
          <a:noFill/>
          <a:ln w="9525">
            <a:noFill/>
            <a:miter lim="800000"/>
            <a:headEnd/>
            <a:tailEnd/>
          </a:ln>
        </p:spPr>
      </p:pic>
      <p:pic>
        <p:nvPicPr>
          <p:cNvPr id="3081" name="Picture 59" descr="face4"/>
          <p:cNvPicPr>
            <a:picLocks noChangeAspect="1" noChangeArrowheads="1"/>
          </p:cNvPicPr>
          <p:nvPr/>
        </p:nvPicPr>
        <p:blipFill>
          <a:blip r:embed="rId9" cstate="print"/>
          <a:srcRect/>
          <a:stretch>
            <a:fillRect/>
          </a:stretch>
        </p:blipFill>
        <p:spPr bwMode="auto">
          <a:xfrm>
            <a:off x="874713" y="2279650"/>
            <a:ext cx="946150" cy="946150"/>
          </a:xfrm>
          <a:prstGeom prst="rect">
            <a:avLst/>
          </a:prstGeom>
          <a:noFill/>
          <a:ln w="9525">
            <a:noFill/>
            <a:miter lim="800000"/>
            <a:headEnd/>
            <a:tailEnd/>
          </a:ln>
        </p:spPr>
      </p:pic>
      <p:pic>
        <p:nvPicPr>
          <p:cNvPr id="3082" name="Picture 60" descr="face5"/>
          <p:cNvPicPr>
            <a:picLocks noChangeAspect="1" noChangeArrowheads="1"/>
          </p:cNvPicPr>
          <p:nvPr/>
        </p:nvPicPr>
        <p:blipFill>
          <a:blip r:embed="rId10" cstate="print"/>
          <a:srcRect/>
          <a:stretch>
            <a:fillRect/>
          </a:stretch>
        </p:blipFill>
        <p:spPr bwMode="auto">
          <a:xfrm>
            <a:off x="2908300" y="2784475"/>
            <a:ext cx="946150" cy="946150"/>
          </a:xfrm>
          <a:prstGeom prst="rect">
            <a:avLst/>
          </a:prstGeom>
          <a:noFill/>
          <a:ln w="9525">
            <a:noFill/>
            <a:miter lim="800000"/>
            <a:headEnd/>
            <a:tailEnd/>
          </a:ln>
        </p:spPr>
      </p:pic>
      <p:pic>
        <p:nvPicPr>
          <p:cNvPr id="3083" name="Picture 61" descr="face6"/>
          <p:cNvPicPr>
            <a:picLocks noChangeAspect="1" noChangeArrowheads="1"/>
          </p:cNvPicPr>
          <p:nvPr/>
        </p:nvPicPr>
        <p:blipFill>
          <a:blip r:embed="rId11" cstate="print"/>
          <a:srcRect/>
          <a:stretch>
            <a:fillRect/>
          </a:stretch>
        </p:blipFill>
        <p:spPr bwMode="auto">
          <a:xfrm>
            <a:off x="2411413" y="2058988"/>
            <a:ext cx="946150" cy="946150"/>
          </a:xfrm>
          <a:prstGeom prst="rect">
            <a:avLst/>
          </a:prstGeom>
          <a:noFill/>
          <a:ln w="9525">
            <a:noFill/>
            <a:miter lim="800000"/>
            <a:headEnd/>
            <a:tailEnd/>
          </a:ln>
        </p:spPr>
      </p:pic>
      <p:pic>
        <p:nvPicPr>
          <p:cNvPr id="3084" name="Picture 62" descr="face7"/>
          <p:cNvPicPr>
            <a:picLocks noChangeAspect="1" noChangeArrowheads="1"/>
          </p:cNvPicPr>
          <p:nvPr/>
        </p:nvPicPr>
        <p:blipFill>
          <a:blip r:embed="rId12" cstate="print"/>
          <a:srcRect/>
          <a:stretch>
            <a:fillRect/>
          </a:stretch>
        </p:blipFill>
        <p:spPr bwMode="auto">
          <a:xfrm>
            <a:off x="3713163" y="641350"/>
            <a:ext cx="946150" cy="946150"/>
          </a:xfrm>
          <a:prstGeom prst="rect">
            <a:avLst/>
          </a:prstGeom>
          <a:noFill/>
          <a:ln w="9525">
            <a:noFill/>
            <a:miter lim="800000"/>
            <a:headEnd/>
            <a:tailEnd/>
          </a:ln>
        </p:spPr>
      </p:pic>
      <p:pic>
        <p:nvPicPr>
          <p:cNvPr id="3085" name="Picture 63" descr="face8"/>
          <p:cNvPicPr>
            <a:picLocks noChangeAspect="1" noChangeArrowheads="1"/>
          </p:cNvPicPr>
          <p:nvPr/>
        </p:nvPicPr>
        <p:blipFill>
          <a:blip r:embed="rId13" cstate="print"/>
          <a:srcRect/>
          <a:stretch>
            <a:fillRect/>
          </a:stretch>
        </p:blipFill>
        <p:spPr bwMode="auto">
          <a:xfrm>
            <a:off x="4067175" y="2501900"/>
            <a:ext cx="946150" cy="946150"/>
          </a:xfrm>
          <a:prstGeom prst="rect">
            <a:avLst/>
          </a:prstGeom>
          <a:noFill/>
          <a:ln w="9525">
            <a:noFill/>
            <a:miter lim="800000"/>
            <a:headEnd/>
            <a:tailEnd/>
          </a:ln>
        </p:spPr>
      </p:pic>
      <p:pic>
        <p:nvPicPr>
          <p:cNvPr id="3086" name="Picture 64" descr="face9"/>
          <p:cNvPicPr>
            <a:picLocks noChangeAspect="1" noChangeArrowheads="1"/>
          </p:cNvPicPr>
          <p:nvPr/>
        </p:nvPicPr>
        <p:blipFill>
          <a:blip r:embed="rId14" cstate="print"/>
          <a:srcRect/>
          <a:stretch>
            <a:fillRect/>
          </a:stretch>
        </p:blipFill>
        <p:spPr bwMode="auto">
          <a:xfrm>
            <a:off x="1720850" y="2743200"/>
            <a:ext cx="946150" cy="946150"/>
          </a:xfrm>
          <a:prstGeom prst="rect">
            <a:avLst/>
          </a:prstGeom>
          <a:noFill/>
          <a:ln w="9525">
            <a:noFill/>
            <a:miter lim="800000"/>
            <a:headEnd/>
            <a:tailEnd/>
          </a:ln>
        </p:spPr>
      </p:pic>
      <p:pic>
        <p:nvPicPr>
          <p:cNvPr id="3087" name="Picture 65" descr="face10"/>
          <p:cNvPicPr>
            <a:picLocks noChangeAspect="1" noChangeArrowheads="1"/>
          </p:cNvPicPr>
          <p:nvPr/>
        </p:nvPicPr>
        <p:blipFill>
          <a:blip r:embed="rId15" cstate="print"/>
          <a:srcRect/>
          <a:stretch>
            <a:fillRect/>
          </a:stretch>
        </p:blipFill>
        <p:spPr bwMode="auto">
          <a:xfrm>
            <a:off x="4343400" y="1371600"/>
            <a:ext cx="946150" cy="946150"/>
          </a:xfrm>
          <a:prstGeom prst="rect">
            <a:avLst/>
          </a:prstGeom>
          <a:noFill/>
          <a:ln w="9525">
            <a:noFill/>
            <a:miter lim="800000"/>
            <a:headEnd/>
            <a:tailEnd/>
          </a:ln>
        </p:spPr>
      </p:pic>
      <p:pic>
        <p:nvPicPr>
          <p:cNvPr id="3088" name="Picture 66" descr="face11"/>
          <p:cNvPicPr>
            <a:picLocks noChangeAspect="1" noChangeArrowheads="1"/>
          </p:cNvPicPr>
          <p:nvPr/>
        </p:nvPicPr>
        <p:blipFill>
          <a:blip r:embed="rId16" cstate="print"/>
          <a:srcRect/>
          <a:stretch>
            <a:fillRect/>
          </a:stretch>
        </p:blipFill>
        <p:spPr bwMode="auto">
          <a:xfrm>
            <a:off x="806450" y="2971800"/>
            <a:ext cx="946150" cy="9461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396875"/>
            <a:ext cx="8077200" cy="369888"/>
          </a:xfrm>
        </p:spPr>
        <p:txBody>
          <a:bodyPr/>
          <a:lstStyle/>
          <a:p>
            <a:r>
              <a:rPr lang="en-US"/>
              <a:t>The Big Picture</a:t>
            </a:r>
          </a:p>
        </p:txBody>
      </p:sp>
      <p:sp>
        <p:nvSpPr>
          <p:cNvPr id="4099" name="Rectangle 4"/>
          <p:cNvSpPr>
            <a:spLocks noChangeArrowheads="1"/>
          </p:cNvSpPr>
          <p:nvPr/>
        </p:nvSpPr>
        <p:spPr bwMode="auto">
          <a:xfrm>
            <a:off x="2209800" y="1981200"/>
            <a:ext cx="4705350" cy="495300"/>
          </a:xfrm>
          <a:prstGeom prst="rect">
            <a:avLst/>
          </a:prstGeom>
          <a:noFill/>
          <a:ln w="9525">
            <a:noFill/>
            <a:miter lim="800000"/>
            <a:headEnd/>
            <a:tailEnd/>
          </a:ln>
        </p:spPr>
        <p:txBody>
          <a:bodyPr lIns="0" tIns="0" rIns="0" bIns="0">
            <a:prstTxWarp prst="textNoShape">
              <a:avLst/>
            </a:prstTxWarp>
            <a:spAutoFit/>
          </a:bodyPr>
          <a:lstStyle/>
          <a:p>
            <a:pPr algn="l">
              <a:lnSpc>
                <a:spcPct val="90000"/>
              </a:lnSpc>
              <a:spcBef>
                <a:spcPct val="20000"/>
              </a:spcBef>
              <a:buClr>
                <a:schemeClr val="accent2"/>
              </a:buClr>
            </a:pPr>
            <a:r>
              <a:rPr lang="en-US" sz="1800" b="1">
                <a:solidFill>
                  <a:schemeClr val="accent2"/>
                </a:solidFill>
              </a:rPr>
              <a:t>Eliminate the</a:t>
            </a:r>
            <a:br>
              <a:rPr lang="en-US" sz="1800" b="1">
                <a:solidFill>
                  <a:schemeClr val="accent2"/>
                </a:solidFill>
              </a:rPr>
            </a:br>
            <a:r>
              <a:rPr lang="en-US" sz="1800" b="1">
                <a:solidFill>
                  <a:schemeClr val="accent2"/>
                </a:solidFill>
              </a:rPr>
              <a:t>achievement gap nationwide</a:t>
            </a:r>
            <a:endParaRPr lang="en-US" sz="1600" b="1">
              <a:solidFill>
                <a:schemeClr val="accent2"/>
              </a:solidFill>
            </a:endParaRPr>
          </a:p>
        </p:txBody>
      </p:sp>
      <p:sp>
        <p:nvSpPr>
          <p:cNvPr id="4100" name="Rectangle 16"/>
          <p:cNvSpPr>
            <a:spLocks noChangeArrowheads="1"/>
          </p:cNvSpPr>
          <p:nvPr/>
        </p:nvSpPr>
        <p:spPr bwMode="auto">
          <a:xfrm>
            <a:off x="5181600" y="4946650"/>
            <a:ext cx="3581400" cy="498475"/>
          </a:xfrm>
          <a:prstGeom prst="rect">
            <a:avLst/>
          </a:prstGeom>
          <a:noFill/>
          <a:ln w="9525">
            <a:noFill/>
            <a:miter lim="800000"/>
            <a:headEnd/>
            <a:tailEnd/>
          </a:ln>
        </p:spPr>
        <p:txBody>
          <a:bodyPr lIns="0" tIns="0" rIns="0" bIns="0">
            <a:prstTxWarp prst="textNoShape">
              <a:avLst/>
            </a:prstTxWarp>
            <a:spAutoFit/>
          </a:bodyPr>
          <a:lstStyle/>
          <a:p>
            <a:pPr algn="l">
              <a:lnSpc>
                <a:spcPct val="90000"/>
              </a:lnSpc>
              <a:spcBef>
                <a:spcPct val="20000"/>
              </a:spcBef>
              <a:buClr>
                <a:schemeClr val="accent2"/>
              </a:buClr>
            </a:pPr>
            <a:r>
              <a:rPr lang="en-US" sz="1800" b="1">
                <a:solidFill>
                  <a:schemeClr val="accent2"/>
                </a:solidFill>
              </a:rPr>
              <a:t>Thousands of schools that </a:t>
            </a:r>
            <a:br>
              <a:rPr lang="en-US" sz="1800" b="1">
                <a:solidFill>
                  <a:schemeClr val="accent2"/>
                </a:solidFill>
              </a:rPr>
            </a:br>
            <a:r>
              <a:rPr lang="en-US" sz="1800" b="1">
                <a:solidFill>
                  <a:schemeClr val="accent2"/>
                </a:solidFill>
              </a:rPr>
              <a:t>close the achievement gap</a:t>
            </a:r>
          </a:p>
        </p:txBody>
      </p:sp>
      <p:sp>
        <p:nvSpPr>
          <p:cNvPr id="4101" name="Rectangle 13"/>
          <p:cNvSpPr>
            <a:spLocks noChangeArrowheads="1"/>
          </p:cNvSpPr>
          <p:nvPr/>
        </p:nvSpPr>
        <p:spPr bwMode="auto">
          <a:xfrm>
            <a:off x="3657600" y="3429000"/>
            <a:ext cx="5334000" cy="549275"/>
          </a:xfrm>
          <a:prstGeom prst="rect">
            <a:avLst/>
          </a:prstGeom>
          <a:noFill/>
          <a:ln w="9525">
            <a:noFill/>
            <a:miter lim="800000"/>
            <a:headEnd/>
            <a:tailEnd/>
          </a:ln>
        </p:spPr>
        <p:txBody>
          <a:bodyPr lIns="0" tIns="0" rIns="0" bIns="0">
            <a:prstTxWarp prst="textNoShape">
              <a:avLst/>
            </a:prstTxWarp>
            <a:spAutoFit/>
          </a:bodyPr>
          <a:lstStyle/>
          <a:p>
            <a:pPr marL="228600" lvl="1" indent="-228600" algn="l">
              <a:spcAft>
                <a:spcPts val="300"/>
              </a:spcAft>
              <a:buFont typeface="Arial" pitchFamily="32" charset="0"/>
              <a:buNone/>
            </a:pPr>
            <a:r>
              <a:rPr lang="en-US" sz="1800" b="1">
                <a:solidFill>
                  <a:schemeClr val="accent2"/>
                </a:solidFill>
              </a:rPr>
              <a:t>Students proficient and college-bound by the time they graduate from elementary school</a:t>
            </a:r>
          </a:p>
        </p:txBody>
      </p:sp>
      <p:grpSp>
        <p:nvGrpSpPr>
          <p:cNvPr id="2" name="Group 25"/>
          <p:cNvGrpSpPr>
            <a:grpSpLocks/>
          </p:cNvGrpSpPr>
          <p:nvPr/>
        </p:nvGrpSpPr>
        <p:grpSpPr bwMode="auto">
          <a:xfrm>
            <a:off x="228600" y="1524000"/>
            <a:ext cx="1828800" cy="1828800"/>
            <a:chOff x="313531" y="285750"/>
            <a:chExt cx="1828800" cy="1828800"/>
          </a:xfrm>
        </p:grpSpPr>
        <p:sp>
          <p:nvSpPr>
            <p:cNvPr id="7" name="Oval 6"/>
            <p:cNvSpPr/>
            <p:nvPr/>
          </p:nvSpPr>
          <p:spPr bwMode="auto">
            <a:xfrm>
              <a:off x="313531" y="285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4112" name="Picture 15" descr="planet.png"/>
            <p:cNvPicPr>
              <a:picLocks noChangeAspect="1"/>
            </p:cNvPicPr>
            <p:nvPr/>
          </p:nvPicPr>
          <p:blipFill>
            <a:blip r:embed="rId2" cstate="print"/>
            <a:srcRect/>
            <a:stretch>
              <a:fillRect/>
            </a:stretch>
          </p:blipFill>
          <p:spPr bwMode="auto">
            <a:xfrm rot="1302828">
              <a:off x="357701" y="1090756"/>
              <a:ext cx="1615238" cy="766367"/>
            </a:xfrm>
            <a:prstGeom prst="rect">
              <a:avLst/>
            </a:prstGeom>
            <a:noFill/>
            <a:ln w="9525">
              <a:noFill/>
              <a:miter lim="800000"/>
              <a:headEnd/>
              <a:tailEnd/>
            </a:ln>
          </p:spPr>
        </p:pic>
        <p:sp>
          <p:nvSpPr>
            <p:cNvPr id="4113" name="Text Box 5"/>
            <p:cNvSpPr txBox="1">
              <a:spLocks noChangeArrowheads="1"/>
            </p:cNvSpPr>
            <p:nvPr/>
          </p:nvSpPr>
          <p:spPr bwMode="white">
            <a:xfrm>
              <a:off x="381000" y="666750"/>
              <a:ext cx="1693862" cy="307777"/>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Our Vision</a:t>
              </a:r>
            </a:p>
          </p:txBody>
        </p:sp>
      </p:grpSp>
      <p:grpSp>
        <p:nvGrpSpPr>
          <p:cNvPr id="3" name="Group 24"/>
          <p:cNvGrpSpPr>
            <a:grpSpLocks/>
          </p:cNvGrpSpPr>
          <p:nvPr/>
        </p:nvGrpSpPr>
        <p:grpSpPr bwMode="auto">
          <a:xfrm>
            <a:off x="1676400" y="3048000"/>
            <a:ext cx="1828800" cy="1828800"/>
            <a:chOff x="1905000" y="1428750"/>
            <a:chExt cx="1828800" cy="1828800"/>
          </a:xfrm>
        </p:grpSpPr>
        <p:sp>
          <p:nvSpPr>
            <p:cNvPr id="11" name="Oval 10"/>
            <p:cNvSpPr/>
            <p:nvPr/>
          </p:nvSpPr>
          <p:spPr bwMode="auto">
            <a:xfrm>
              <a:off x="1905000" y="1428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4109" name="Picture 20" descr="planet.png"/>
            <p:cNvPicPr>
              <a:picLocks noChangeAspect="1"/>
            </p:cNvPicPr>
            <p:nvPr/>
          </p:nvPicPr>
          <p:blipFill>
            <a:blip r:embed="rId2" cstate="print"/>
            <a:srcRect/>
            <a:stretch>
              <a:fillRect/>
            </a:stretch>
          </p:blipFill>
          <p:spPr bwMode="auto">
            <a:xfrm rot="1302828">
              <a:off x="1957901" y="2157556"/>
              <a:ext cx="1615238" cy="766367"/>
            </a:xfrm>
            <a:prstGeom prst="rect">
              <a:avLst/>
            </a:prstGeom>
            <a:noFill/>
            <a:ln w="9525">
              <a:noFill/>
              <a:miter lim="800000"/>
              <a:headEnd/>
              <a:tailEnd/>
            </a:ln>
          </p:spPr>
        </p:pic>
        <p:sp>
          <p:nvSpPr>
            <p:cNvPr id="4110" name="Text Box 5"/>
            <p:cNvSpPr txBox="1">
              <a:spLocks noChangeArrowheads="1"/>
            </p:cNvSpPr>
            <p:nvPr/>
          </p:nvSpPr>
          <p:spPr bwMode="white">
            <a:xfrm>
              <a:off x="1981200" y="1581150"/>
              <a:ext cx="1693862" cy="523220"/>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85000"/>
                </a:lnSpc>
                <a:spcBef>
                  <a:spcPct val="50000"/>
                </a:spcBef>
              </a:pPr>
              <a:r>
                <a:rPr lang="en-US" b="1">
                  <a:solidFill>
                    <a:schemeClr val="bg1"/>
                  </a:solidFill>
                </a:rPr>
                <a:t>Our </a:t>
              </a:r>
              <a:br>
                <a:rPr lang="en-US" b="1">
                  <a:solidFill>
                    <a:schemeClr val="bg1"/>
                  </a:solidFill>
                </a:rPr>
              </a:br>
              <a:r>
                <a:rPr lang="en-US" b="1">
                  <a:solidFill>
                    <a:schemeClr val="bg1"/>
                  </a:solidFill>
                </a:rPr>
                <a:t>Mission</a:t>
              </a:r>
            </a:p>
          </p:txBody>
        </p:sp>
      </p:grpSp>
      <p:grpSp>
        <p:nvGrpSpPr>
          <p:cNvPr id="4" name="Group 26"/>
          <p:cNvGrpSpPr>
            <a:grpSpLocks/>
          </p:cNvGrpSpPr>
          <p:nvPr/>
        </p:nvGrpSpPr>
        <p:grpSpPr bwMode="auto">
          <a:xfrm>
            <a:off x="3200400" y="4419600"/>
            <a:ext cx="1828800" cy="1828800"/>
            <a:chOff x="3200400" y="3105150"/>
            <a:chExt cx="1828800" cy="1828800"/>
          </a:xfrm>
        </p:grpSpPr>
        <p:sp>
          <p:nvSpPr>
            <p:cNvPr id="15" name="Oval 14"/>
            <p:cNvSpPr/>
            <p:nvPr/>
          </p:nvSpPr>
          <p:spPr bwMode="auto">
            <a:xfrm>
              <a:off x="3200400" y="31051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4106" name="Picture 22" descr="planet.png"/>
            <p:cNvPicPr>
              <a:picLocks noChangeAspect="1"/>
            </p:cNvPicPr>
            <p:nvPr/>
          </p:nvPicPr>
          <p:blipFill>
            <a:blip r:embed="rId2" cstate="print"/>
            <a:srcRect/>
            <a:stretch>
              <a:fillRect/>
            </a:stretch>
          </p:blipFill>
          <p:spPr bwMode="auto">
            <a:xfrm rot="1302828">
              <a:off x="3253301" y="3833956"/>
              <a:ext cx="1615238" cy="766367"/>
            </a:xfrm>
            <a:prstGeom prst="rect">
              <a:avLst/>
            </a:prstGeom>
            <a:noFill/>
            <a:ln w="9525">
              <a:noFill/>
              <a:miter lim="800000"/>
              <a:headEnd/>
              <a:tailEnd/>
            </a:ln>
          </p:spPr>
        </p:pic>
        <p:sp>
          <p:nvSpPr>
            <p:cNvPr id="4107" name="Text Box 5"/>
            <p:cNvSpPr txBox="1">
              <a:spLocks noChangeArrowheads="1"/>
            </p:cNvSpPr>
            <p:nvPr/>
          </p:nvSpPr>
          <p:spPr bwMode="white">
            <a:xfrm>
              <a:off x="3276600" y="3257550"/>
              <a:ext cx="1693862" cy="615553"/>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Our</a:t>
              </a:r>
              <a:br>
                <a:rPr lang="en-US" b="1">
                  <a:solidFill>
                    <a:schemeClr val="bg1"/>
                  </a:solidFill>
                </a:rPr>
              </a:br>
              <a:r>
                <a:rPr lang="en-US" b="1">
                  <a:solidFill>
                    <a:schemeClr val="bg1"/>
                  </a:solidFill>
                </a:rPr>
                <a:t>Focus</a:t>
              </a:r>
            </a:p>
          </p:txBody>
        </p:sp>
      </p:gr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396875"/>
            <a:ext cx="8077200" cy="369888"/>
          </a:xfrm>
        </p:spPr>
        <p:txBody>
          <a:bodyPr/>
          <a:lstStyle/>
          <a:p>
            <a:r>
              <a:rPr lang="en-US"/>
              <a:t>Fast Facts About Rocketship</a:t>
            </a:r>
          </a:p>
        </p:txBody>
      </p:sp>
      <p:sp>
        <p:nvSpPr>
          <p:cNvPr id="5123" name="TextBox 5"/>
          <p:cNvSpPr txBox="1">
            <a:spLocks noChangeArrowheads="1"/>
          </p:cNvSpPr>
          <p:nvPr/>
        </p:nvSpPr>
        <p:spPr bwMode="auto">
          <a:xfrm>
            <a:off x="304800" y="1843088"/>
            <a:ext cx="3810000" cy="3711575"/>
          </a:xfrm>
          <a:prstGeom prst="rect">
            <a:avLst/>
          </a:prstGeom>
          <a:noFill/>
          <a:ln w="9525">
            <a:noFill/>
            <a:miter lim="800000"/>
            <a:headEnd/>
            <a:tailEnd/>
          </a:ln>
        </p:spPr>
        <p:txBody>
          <a:bodyPr>
            <a:prstTxWarp prst="textNoShape">
              <a:avLst/>
            </a:prstTxWarp>
            <a:spAutoFit/>
          </a:bodyPr>
          <a:lstStyle/>
          <a:p>
            <a:pPr marL="285750" lvl="1" indent="-227013" algn="l">
              <a:lnSpc>
                <a:spcPct val="85000"/>
              </a:lnSpc>
              <a:spcBef>
                <a:spcPts val="800"/>
              </a:spcBef>
              <a:spcAft>
                <a:spcPts val="300"/>
              </a:spcAft>
              <a:buFont typeface="Arial" pitchFamily="32" charset="0"/>
              <a:buChar char="•"/>
            </a:pPr>
            <a:r>
              <a:rPr lang="en-US" sz="1800" b="1">
                <a:solidFill>
                  <a:schemeClr val="accent2"/>
                </a:solidFill>
              </a:rPr>
              <a:t>K-5 grades</a:t>
            </a:r>
          </a:p>
          <a:p>
            <a:pPr marL="285750" lvl="1" indent="-227013" algn="l">
              <a:lnSpc>
                <a:spcPct val="85000"/>
              </a:lnSpc>
              <a:spcBef>
                <a:spcPts val="800"/>
              </a:spcBef>
              <a:spcAft>
                <a:spcPts val="300"/>
              </a:spcAft>
              <a:buFont typeface="Arial" pitchFamily="32" charset="0"/>
              <a:buChar char="•"/>
            </a:pPr>
            <a:r>
              <a:rPr lang="en-US" sz="1800" b="1">
                <a:solidFill>
                  <a:schemeClr val="accent2"/>
                </a:solidFill>
              </a:rPr>
              <a:t>500 students per school</a:t>
            </a:r>
            <a:endParaRPr lang="en-US" sz="1600" b="1">
              <a:solidFill>
                <a:schemeClr val="accent2"/>
              </a:solidFill>
            </a:endParaRPr>
          </a:p>
          <a:p>
            <a:pPr marL="285750" lvl="1" indent="-227013" algn="l">
              <a:lnSpc>
                <a:spcPct val="85000"/>
              </a:lnSpc>
              <a:spcBef>
                <a:spcPts val="200"/>
              </a:spcBef>
              <a:spcAft>
                <a:spcPts val="300"/>
              </a:spcAft>
              <a:buFont typeface="Arial" pitchFamily="32" charset="0"/>
              <a:buChar char="•"/>
            </a:pPr>
            <a:r>
              <a:rPr lang="en-US" sz="1800"/>
              <a:t>85% Free / reduced meals </a:t>
            </a:r>
          </a:p>
          <a:p>
            <a:pPr marL="285750" lvl="1" indent="-227013" algn="l">
              <a:lnSpc>
                <a:spcPct val="85000"/>
              </a:lnSpc>
              <a:spcBef>
                <a:spcPts val="200"/>
              </a:spcBef>
              <a:spcAft>
                <a:spcPts val="300"/>
              </a:spcAft>
              <a:buFont typeface="Arial" pitchFamily="32" charset="0"/>
              <a:buChar char="•"/>
            </a:pPr>
            <a:r>
              <a:rPr lang="en-US" sz="1800"/>
              <a:t>70% English language </a:t>
            </a:r>
            <a:br>
              <a:rPr lang="en-US" sz="1800"/>
            </a:br>
            <a:r>
              <a:rPr lang="en-US" sz="1800"/>
              <a:t>learners</a:t>
            </a:r>
          </a:p>
          <a:p>
            <a:pPr marL="285750" lvl="1" indent="-227013" algn="l">
              <a:lnSpc>
                <a:spcPct val="85000"/>
              </a:lnSpc>
              <a:spcBef>
                <a:spcPts val="800"/>
              </a:spcBef>
              <a:spcAft>
                <a:spcPts val="300"/>
              </a:spcAft>
              <a:buFont typeface="Arial" pitchFamily="32" charset="0"/>
              <a:buChar char="•"/>
            </a:pPr>
            <a:r>
              <a:rPr lang="en-US" sz="1800" b="1">
                <a:solidFill>
                  <a:schemeClr val="accent2"/>
                </a:solidFill>
              </a:rPr>
              <a:t>Extended day: 8 am – 4 pm</a:t>
            </a:r>
          </a:p>
          <a:p>
            <a:pPr marL="285750" lvl="1" indent="-227013" algn="l">
              <a:lnSpc>
                <a:spcPct val="85000"/>
              </a:lnSpc>
              <a:spcBef>
                <a:spcPts val="800"/>
              </a:spcBef>
              <a:spcAft>
                <a:spcPts val="300"/>
              </a:spcAft>
              <a:buFont typeface="Arial" pitchFamily="32" charset="0"/>
              <a:buChar char="•"/>
            </a:pPr>
            <a:r>
              <a:rPr lang="en-US" sz="1800" b="1">
                <a:solidFill>
                  <a:schemeClr val="accent2"/>
                </a:solidFill>
              </a:rPr>
              <a:t>Open enrollment</a:t>
            </a:r>
          </a:p>
          <a:p>
            <a:pPr marL="285750" lvl="1" indent="-227013" algn="l">
              <a:lnSpc>
                <a:spcPct val="85000"/>
              </a:lnSpc>
              <a:spcBef>
                <a:spcPts val="800"/>
              </a:spcBef>
              <a:spcAft>
                <a:spcPts val="300"/>
              </a:spcAft>
              <a:buFont typeface="Arial" pitchFamily="32" charset="0"/>
              <a:buChar char="•"/>
            </a:pPr>
            <a:r>
              <a:rPr lang="en-US" sz="1800" b="1">
                <a:solidFill>
                  <a:schemeClr val="accent2"/>
                </a:solidFill>
              </a:rPr>
              <a:t>Publicly funded</a:t>
            </a:r>
          </a:p>
          <a:p>
            <a:pPr marL="285750" lvl="1" indent="-227013" algn="l">
              <a:lnSpc>
                <a:spcPct val="85000"/>
              </a:lnSpc>
              <a:spcBef>
                <a:spcPts val="200"/>
              </a:spcBef>
              <a:spcAft>
                <a:spcPts val="300"/>
              </a:spcAft>
              <a:buFont typeface="Arial" pitchFamily="32" charset="0"/>
              <a:buChar char="•"/>
            </a:pPr>
            <a:r>
              <a:rPr lang="en-US" sz="1800"/>
              <a:t>Equivalent to public schools </a:t>
            </a:r>
            <a:br>
              <a:rPr lang="en-US" sz="1800"/>
            </a:br>
            <a:r>
              <a:rPr lang="en-US" sz="1800"/>
              <a:t>(local / state / federal tax revenues)</a:t>
            </a:r>
          </a:p>
          <a:p>
            <a:pPr algn="l">
              <a:lnSpc>
                <a:spcPct val="85000"/>
              </a:lnSpc>
              <a:spcBef>
                <a:spcPts val="200"/>
              </a:spcBef>
              <a:spcAft>
                <a:spcPts val="300"/>
              </a:spcAft>
            </a:pPr>
            <a:endParaRPr lang="en-US" sz="1600"/>
          </a:p>
        </p:txBody>
      </p:sp>
      <p:grpSp>
        <p:nvGrpSpPr>
          <p:cNvPr id="2" name="Group 32"/>
          <p:cNvGrpSpPr>
            <a:grpSpLocks/>
          </p:cNvGrpSpPr>
          <p:nvPr/>
        </p:nvGrpSpPr>
        <p:grpSpPr bwMode="auto">
          <a:xfrm>
            <a:off x="3733800" y="1181100"/>
            <a:ext cx="5486400" cy="5143500"/>
            <a:chOff x="3733800" y="0"/>
            <a:chExt cx="5486399" cy="5143500"/>
          </a:xfrm>
        </p:grpSpPr>
        <p:grpSp>
          <p:nvGrpSpPr>
            <p:cNvPr id="3" name="Group 20"/>
            <p:cNvGrpSpPr>
              <a:grpSpLocks/>
            </p:cNvGrpSpPr>
            <p:nvPr/>
          </p:nvGrpSpPr>
          <p:grpSpPr bwMode="auto">
            <a:xfrm>
              <a:off x="3733800" y="0"/>
              <a:ext cx="5410200" cy="5143500"/>
              <a:chOff x="3733800" y="0"/>
              <a:chExt cx="5410200" cy="5143500"/>
            </a:xfrm>
          </p:grpSpPr>
          <p:sp>
            <p:nvSpPr>
              <p:cNvPr id="7" name="Flowchart: Delay 6"/>
              <p:cNvSpPr/>
              <p:nvPr/>
            </p:nvSpPr>
            <p:spPr bwMode="auto">
              <a:xfrm flipH="1">
                <a:off x="3733800" y="0"/>
                <a:ext cx="4952999" cy="5143500"/>
              </a:xfrm>
              <a:prstGeom prst="flowChartDelay">
                <a:avLst/>
              </a:prstGeom>
              <a:gradFill>
                <a:gsLst>
                  <a:gs pos="0">
                    <a:schemeClr val="accent1"/>
                  </a:gs>
                  <a:gs pos="50000">
                    <a:srgbClr val="357327"/>
                  </a:gs>
                  <a:gs pos="100000">
                    <a:srgbClr val="357327"/>
                  </a:gs>
                </a:gsLst>
                <a:lin ang="10800000" scaled="0"/>
              </a:gra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5138" name="Rectangle 12"/>
              <p:cNvSpPr>
                <a:spLocks noChangeArrowheads="1"/>
              </p:cNvSpPr>
              <p:nvPr/>
            </p:nvSpPr>
            <p:spPr bwMode="auto">
              <a:xfrm>
                <a:off x="8610600" y="0"/>
                <a:ext cx="533400" cy="5143500"/>
              </a:xfrm>
              <a:prstGeom prst="rect">
                <a:avLst/>
              </a:prstGeom>
              <a:solidFill>
                <a:srgbClr val="357327"/>
              </a:solidFill>
              <a:ln w="12700">
                <a:noFill/>
                <a:round/>
                <a:headEnd type="none" w="sm" len="sm"/>
                <a:tailEnd type="none" w="sm" len="sm"/>
              </a:ln>
            </p:spPr>
            <p:txBody>
              <a:bodyPr anchor="ctr">
                <a:prstTxWarp prst="textNoShape">
                  <a:avLst/>
                </a:prstTxWarp>
              </a:bodyPr>
              <a:lstStyle/>
              <a:p>
                <a:endParaRPr lang="en-US"/>
              </a:p>
            </p:txBody>
          </p:sp>
        </p:grpSp>
        <p:pic>
          <p:nvPicPr>
            <p:cNvPr id="5136" name="Picture 31" descr="map.png"/>
            <p:cNvPicPr>
              <a:picLocks noChangeAspect="1"/>
            </p:cNvPicPr>
            <p:nvPr/>
          </p:nvPicPr>
          <p:blipFill>
            <a:blip r:embed="rId3" cstate="print"/>
            <a:srcRect/>
            <a:stretch>
              <a:fillRect/>
            </a:stretch>
          </p:blipFill>
          <p:spPr bwMode="auto">
            <a:xfrm>
              <a:off x="3855353" y="133350"/>
              <a:ext cx="5364846" cy="4953000"/>
            </a:xfrm>
            <a:prstGeom prst="rect">
              <a:avLst/>
            </a:prstGeom>
            <a:noFill/>
            <a:ln w="9525">
              <a:noFill/>
              <a:miter lim="800000"/>
              <a:headEnd/>
              <a:tailEnd/>
            </a:ln>
          </p:spPr>
        </p:pic>
      </p:grpSp>
      <p:sp>
        <p:nvSpPr>
          <p:cNvPr id="5125" name="Rectangle 8"/>
          <p:cNvSpPr>
            <a:spLocks noChangeArrowheads="1"/>
          </p:cNvSpPr>
          <p:nvPr/>
        </p:nvSpPr>
        <p:spPr bwMode="white">
          <a:xfrm>
            <a:off x="4953000" y="1503363"/>
            <a:ext cx="2660650" cy="868362"/>
          </a:xfrm>
          <a:prstGeom prst="rect">
            <a:avLst/>
          </a:prstGeom>
          <a:noFill/>
          <a:ln w="9525">
            <a:noFill/>
            <a:miter lim="800000"/>
            <a:headEnd/>
            <a:tailEnd/>
          </a:ln>
        </p:spPr>
        <p:txBody>
          <a:bodyPr wrap="none">
            <a:prstTxWarp prst="textNoShape">
              <a:avLst/>
            </a:prstTxWarp>
            <a:spAutoFit/>
          </a:bodyPr>
          <a:lstStyle/>
          <a:p>
            <a:pPr algn="l">
              <a:lnSpc>
                <a:spcPct val="90000"/>
              </a:lnSpc>
            </a:pPr>
            <a:r>
              <a:rPr lang="en-US" sz="2800" b="1">
                <a:solidFill>
                  <a:schemeClr val="bg1"/>
                </a:solidFill>
              </a:rPr>
              <a:t>Three Schools</a:t>
            </a:r>
            <a:br>
              <a:rPr lang="en-US" sz="2800" b="1">
                <a:solidFill>
                  <a:schemeClr val="bg1"/>
                </a:solidFill>
              </a:rPr>
            </a:br>
            <a:r>
              <a:rPr lang="en-US" sz="2800" b="1">
                <a:solidFill>
                  <a:schemeClr val="bg1"/>
                </a:solidFill>
              </a:rPr>
              <a:t>in San Jose</a:t>
            </a:r>
          </a:p>
        </p:txBody>
      </p:sp>
      <p:grpSp>
        <p:nvGrpSpPr>
          <p:cNvPr id="4" name="Group 36"/>
          <p:cNvGrpSpPr>
            <a:grpSpLocks/>
          </p:cNvGrpSpPr>
          <p:nvPr/>
        </p:nvGrpSpPr>
        <p:grpSpPr bwMode="auto">
          <a:xfrm>
            <a:off x="4953000" y="2374900"/>
            <a:ext cx="3387725" cy="1090613"/>
            <a:chOff x="5257800" y="1480690"/>
            <a:chExt cx="3388515" cy="1090634"/>
          </a:xfrm>
        </p:grpSpPr>
        <p:sp>
          <p:nvSpPr>
            <p:cNvPr id="11" name="Teardrop 10"/>
            <p:cNvSpPr/>
            <p:nvPr/>
          </p:nvSpPr>
          <p:spPr bwMode="auto">
            <a:xfrm rot="7963934">
              <a:off x="5257833" y="1480657"/>
              <a:ext cx="306394" cy="306459"/>
            </a:xfrm>
            <a:prstGeom prst="teardrop">
              <a:avLst/>
            </a:prstGeom>
            <a:solidFill>
              <a:srgbClr val="F1C13B"/>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5134" name="Rectangle 24"/>
            <p:cNvSpPr>
              <a:spLocks noChangeArrowheads="1"/>
            </p:cNvSpPr>
            <p:nvPr/>
          </p:nvSpPr>
          <p:spPr bwMode="auto">
            <a:xfrm>
              <a:off x="5598315" y="1617217"/>
              <a:ext cx="3048000" cy="954107"/>
            </a:xfrm>
            <a:prstGeom prst="rect">
              <a:avLst/>
            </a:prstGeom>
            <a:noFill/>
            <a:ln w="9525">
              <a:noFill/>
              <a:miter lim="800000"/>
              <a:headEnd/>
              <a:tailEnd/>
            </a:ln>
          </p:spPr>
          <p:txBody>
            <a:bodyPr>
              <a:prstTxWarp prst="textNoShape">
                <a:avLst/>
              </a:prstTxWarp>
              <a:spAutoFit/>
            </a:bodyPr>
            <a:lstStyle/>
            <a:p>
              <a:pPr algn="l"/>
              <a:r>
                <a:rPr lang="en-US" sz="1600" b="1">
                  <a:solidFill>
                    <a:schemeClr val="bg1"/>
                  </a:solidFill>
                </a:rPr>
                <a:t>Rocketship Mateo Sheedy Elementary School (2007)</a:t>
              </a:r>
            </a:p>
            <a:p>
              <a:pPr algn="l"/>
              <a:r>
                <a:rPr lang="en-US" sz="1200">
                  <a:solidFill>
                    <a:schemeClr val="bg1"/>
                  </a:solidFill>
                </a:rPr>
                <a:t>788 Locust Street</a:t>
              </a:r>
              <a:br>
                <a:rPr lang="en-US" sz="1200">
                  <a:solidFill>
                    <a:schemeClr val="bg1"/>
                  </a:solidFill>
                </a:rPr>
              </a:br>
              <a:r>
                <a:rPr lang="en-US" sz="1200">
                  <a:solidFill>
                    <a:schemeClr val="bg1"/>
                  </a:solidFill>
                </a:rPr>
                <a:t>San Jose, CA 95110</a:t>
              </a:r>
            </a:p>
          </p:txBody>
        </p:sp>
      </p:grpSp>
      <p:grpSp>
        <p:nvGrpSpPr>
          <p:cNvPr id="5" name="Group 38"/>
          <p:cNvGrpSpPr>
            <a:grpSpLocks/>
          </p:cNvGrpSpPr>
          <p:nvPr/>
        </p:nvGrpSpPr>
        <p:grpSpPr bwMode="auto">
          <a:xfrm>
            <a:off x="4953000" y="3617913"/>
            <a:ext cx="3387725" cy="954087"/>
            <a:chOff x="5257800" y="1417188"/>
            <a:chExt cx="3388515" cy="954107"/>
          </a:xfrm>
        </p:grpSpPr>
        <p:sp>
          <p:nvSpPr>
            <p:cNvPr id="14" name="Teardrop 13"/>
            <p:cNvSpPr/>
            <p:nvPr/>
          </p:nvSpPr>
          <p:spPr bwMode="auto">
            <a:xfrm rot="7963934">
              <a:off x="5257833" y="1480657"/>
              <a:ext cx="306393" cy="306459"/>
            </a:xfrm>
            <a:prstGeom prst="teardrop">
              <a:avLst/>
            </a:prstGeom>
            <a:solidFill>
              <a:srgbClr val="F1C13B"/>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5132" name="Rectangle 40"/>
            <p:cNvSpPr>
              <a:spLocks noChangeArrowheads="1"/>
            </p:cNvSpPr>
            <p:nvPr/>
          </p:nvSpPr>
          <p:spPr bwMode="auto">
            <a:xfrm>
              <a:off x="5598315" y="1417188"/>
              <a:ext cx="3048000" cy="954107"/>
            </a:xfrm>
            <a:prstGeom prst="rect">
              <a:avLst/>
            </a:prstGeom>
            <a:noFill/>
            <a:ln w="9525">
              <a:noFill/>
              <a:miter lim="800000"/>
              <a:headEnd/>
              <a:tailEnd/>
            </a:ln>
          </p:spPr>
          <p:txBody>
            <a:bodyPr>
              <a:prstTxWarp prst="textNoShape">
                <a:avLst/>
              </a:prstTxWarp>
              <a:spAutoFit/>
            </a:bodyPr>
            <a:lstStyle/>
            <a:p>
              <a:pPr algn="l"/>
              <a:r>
                <a:rPr lang="es-ES" sz="1600" b="1">
                  <a:solidFill>
                    <a:schemeClr val="bg1"/>
                  </a:solidFill>
                </a:rPr>
                <a:t>Rocketship Sí Se Puede Academy (2009)</a:t>
              </a:r>
            </a:p>
            <a:p>
              <a:pPr algn="l"/>
              <a:r>
                <a:rPr lang="en-US" sz="1200" b="1">
                  <a:solidFill>
                    <a:schemeClr val="bg1"/>
                  </a:solidFill>
                </a:rPr>
                <a:t>2249 Dobern Avenue</a:t>
              </a:r>
              <a:br>
                <a:rPr lang="en-US" sz="1200" b="1">
                  <a:solidFill>
                    <a:schemeClr val="bg1"/>
                  </a:solidFill>
                </a:rPr>
              </a:br>
              <a:r>
                <a:rPr lang="en-US" sz="1200" b="1">
                  <a:solidFill>
                    <a:schemeClr val="bg1"/>
                  </a:solidFill>
                </a:rPr>
                <a:t>San Jose, CA 95116</a:t>
              </a:r>
              <a:endParaRPr lang="es-ES" sz="1600" b="1">
                <a:solidFill>
                  <a:schemeClr val="bg1"/>
                </a:solidFill>
              </a:endParaRPr>
            </a:p>
          </p:txBody>
        </p:sp>
      </p:grpSp>
      <p:grpSp>
        <p:nvGrpSpPr>
          <p:cNvPr id="6" name="Group 42"/>
          <p:cNvGrpSpPr>
            <a:grpSpLocks/>
          </p:cNvGrpSpPr>
          <p:nvPr/>
        </p:nvGrpSpPr>
        <p:grpSpPr bwMode="auto">
          <a:xfrm>
            <a:off x="4953000" y="4760913"/>
            <a:ext cx="3387725" cy="954087"/>
            <a:chOff x="5257800" y="1417188"/>
            <a:chExt cx="3388515" cy="954107"/>
          </a:xfrm>
        </p:grpSpPr>
        <p:sp>
          <p:nvSpPr>
            <p:cNvPr id="17" name="Teardrop 16"/>
            <p:cNvSpPr/>
            <p:nvPr/>
          </p:nvSpPr>
          <p:spPr bwMode="auto">
            <a:xfrm rot="7963934">
              <a:off x="5257833" y="1480657"/>
              <a:ext cx="306393" cy="306459"/>
            </a:xfrm>
            <a:prstGeom prst="teardrop">
              <a:avLst/>
            </a:prstGeom>
            <a:solidFill>
              <a:srgbClr val="F1C13B"/>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5130" name="Rectangle 44"/>
            <p:cNvSpPr>
              <a:spLocks noChangeArrowheads="1"/>
            </p:cNvSpPr>
            <p:nvPr/>
          </p:nvSpPr>
          <p:spPr bwMode="auto">
            <a:xfrm>
              <a:off x="5598315" y="1417188"/>
              <a:ext cx="3048000" cy="954107"/>
            </a:xfrm>
            <a:prstGeom prst="rect">
              <a:avLst/>
            </a:prstGeom>
            <a:noFill/>
            <a:ln w="9525">
              <a:noFill/>
              <a:miter lim="800000"/>
              <a:headEnd/>
              <a:tailEnd/>
            </a:ln>
          </p:spPr>
          <p:txBody>
            <a:bodyPr>
              <a:prstTxWarp prst="textNoShape">
                <a:avLst/>
              </a:prstTxWarp>
              <a:spAutoFit/>
            </a:bodyPr>
            <a:lstStyle/>
            <a:p>
              <a:pPr algn="l"/>
              <a:r>
                <a:rPr lang="es-ES" sz="1600" b="1">
                  <a:solidFill>
                    <a:schemeClr val="bg1"/>
                  </a:solidFill>
                </a:rPr>
                <a:t>Rocketship Los Sueños Academy (2010)</a:t>
              </a:r>
            </a:p>
            <a:p>
              <a:pPr algn="l"/>
              <a:r>
                <a:rPr lang="en-US" sz="1200" b="1">
                  <a:solidFill>
                    <a:schemeClr val="bg1"/>
                  </a:solidFill>
                </a:rPr>
                <a:t>331 S. 34th St</a:t>
              </a:r>
              <a:br>
                <a:rPr lang="en-US" sz="1200" b="1">
                  <a:solidFill>
                    <a:schemeClr val="bg1"/>
                  </a:solidFill>
                </a:rPr>
              </a:br>
              <a:r>
                <a:rPr lang="en-US" sz="1200" b="1">
                  <a:solidFill>
                    <a:schemeClr val="bg1"/>
                  </a:solidFill>
                </a:rPr>
                <a:t>San Jose, CA 95116</a:t>
              </a:r>
              <a:endParaRPr lang="es-ES" sz="1600" b="1">
                <a:solidFill>
                  <a:schemeClr val="bg1"/>
                </a:solidFill>
              </a:endParaRPr>
            </a:p>
          </p:txBody>
        </p:sp>
      </p:gr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2717005" y="2601686"/>
            <a:ext cx="548640" cy="2286000"/>
          </a:xfrm>
          <a:prstGeom prst="rect">
            <a:avLst/>
          </a:prstGeom>
          <a:solidFill>
            <a:srgbClr val="532476"/>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a:sp3d>
        </p:spPr>
        <p:txBody>
          <a:bodyPr anchor="ctr"/>
          <a:lstStyle/>
          <a:p>
            <a:pPr>
              <a:defRPr/>
            </a:pPr>
            <a:endParaRPr lang="en-US">
              <a:latin typeface="Arial" charset="0"/>
            </a:endParaRPr>
          </a:p>
        </p:txBody>
      </p:sp>
      <p:sp>
        <p:nvSpPr>
          <p:cNvPr id="3" name="Rectangle 2"/>
          <p:cNvSpPr/>
          <p:nvPr/>
        </p:nvSpPr>
        <p:spPr bwMode="gray">
          <a:xfrm>
            <a:off x="376555" y="2003775"/>
            <a:ext cx="548640" cy="2883166"/>
          </a:xfrm>
          <a:prstGeom prst="rect">
            <a:avLst/>
          </a:prstGeom>
          <a:solidFill>
            <a:srgbClr val="FFC000"/>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w="50800"/>
          </a:sp3d>
        </p:spPr>
        <p:txBody>
          <a:bodyPr anchor="ctr"/>
          <a:lstStyle/>
          <a:p>
            <a:pPr>
              <a:defRPr/>
            </a:pPr>
            <a:endParaRPr lang="en-US">
              <a:latin typeface="Arial" charset="0"/>
            </a:endParaRPr>
          </a:p>
        </p:txBody>
      </p:sp>
      <p:sp>
        <p:nvSpPr>
          <p:cNvPr id="6148" name="Title 1"/>
          <p:cNvSpPr txBox="1">
            <a:spLocks/>
          </p:cNvSpPr>
          <p:nvPr/>
        </p:nvSpPr>
        <p:spPr bwMode="gray">
          <a:xfrm>
            <a:off x="228600" y="1703388"/>
            <a:ext cx="844550" cy="230187"/>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925</a:t>
            </a:r>
          </a:p>
        </p:txBody>
      </p:sp>
      <p:sp>
        <p:nvSpPr>
          <p:cNvPr id="6149" name="Title 1"/>
          <p:cNvSpPr txBox="1">
            <a:spLocks/>
          </p:cNvSpPr>
          <p:nvPr/>
        </p:nvSpPr>
        <p:spPr bwMode="gray">
          <a:xfrm>
            <a:off x="228600" y="5024438"/>
            <a:ext cx="844550" cy="49847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Rocketship Mateo Sheedy</a:t>
            </a:r>
          </a:p>
        </p:txBody>
      </p:sp>
      <p:sp>
        <p:nvSpPr>
          <p:cNvPr id="7" name="Rectangle 6"/>
          <p:cNvSpPr/>
          <p:nvPr/>
        </p:nvSpPr>
        <p:spPr bwMode="auto">
          <a:xfrm>
            <a:off x="1911441" y="2283681"/>
            <a:ext cx="548640" cy="2613982"/>
          </a:xfrm>
          <a:prstGeom prst="rect">
            <a:avLst/>
          </a:prstGeom>
          <a:solidFill>
            <a:srgbClr val="FFC000"/>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a:sp3d>
        </p:spPr>
        <p:txBody>
          <a:bodyPr anchor="ctr"/>
          <a:lstStyle/>
          <a:p>
            <a:pPr>
              <a:defRPr/>
            </a:pPr>
            <a:endParaRPr lang="en-US">
              <a:latin typeface="Arial" charset="0"/>
            </a:endParaRPr>
          </a:p>
        </p:txBody>
      </p:sp>
      <p:sp>
        <p:nvSpPr>
          <p:cNvPr id="6151" name="Title 1"/>
          <p:cNvSpPr txBox="1">
            <a:spLocks/>
          </p:cNvSpPr>
          <p:nvPr/>
        </p:nvSpPr>
        <p:spPr bwMode="auto">
          <a:xfrm>
            <a:off x="1763713" y="1995488"/>
            <a:ext cx="844550" cy="27622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886</a:t>
            </a:r>
          </a:p>
        </p:txBody>
      </p:sp>
      <p:sp>
        <p:nvSpPr>
          <p:cNvPr id="6152" name="Title 1"/>
          <p:cNvSpPr txBox="1">
            <a:spLocks/>
          </p:cNvSpPr>
          <p:nvPr/>
        </p:nvSpPr>
        <p:spPr bwMode="auto">
          <a:xfrm>
            <a:off x="1763713" y="5035550"/>
            <a:ext cx="844550" cy="49847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Rocketship Sí Se </a:t>
            </a:r>
            <a:br>
              <a:rPr lang="en-US" sz="1200" b="1">
                <a:ea typeface="Arial" pitchFamily="32" charset="0"/>
                <a:cs typeface="Arial" pitchFamily="32" charset="0"/>
              </a:rPr>
            </a:br>
            <a:r>
              <a:rPr lang="en-US" sz="1200" b="1">
                <a:ea typeface="Arial" pitchFamily="32" charset="0"/>
                <a:cs typeface="Arial" pitchFamily="32" charset="0"/>
              </a:rPr>
              <a:t>Puede</a:t>
            </a:r>
          </a:p>
        </p:txBody>
      </p:sp>
      <p:sp>
        <p:nvSpPr>
          <p:cNvPr id="6153" name="Title 1"/>
          <p:cNvSpPr txBox="1">
            <a:spLocks/>
          </p:cNvSpPr>
          <p:nvPr/>
        </p:nvSpPr>
        <p:spPr bwMode="auto">
          <a:xfrm>
            <a:off x="1524000" y="1347788"/>
            <a:ext cx="2601913" cy="27622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b="1">
                <a:ea typeface="Arial" pitchFamily="32" charset="0"/>
                <a:cs typeface="Arial" pitchFamily="32" charset="0"/>
              </a:rPr>
              <a:t>2010 API Results</a:t>
            </a:r>
          </a:p>
        </p:txBody>
      </p:sp>
      <p:sp>
        <p:nvSpPr>
          <p:cNvPr id="16" name="Rectangle 15"/>
          <p:cNvSpPr/>
          <p:nvPr/>
        </p:nvSpPr>
        <p:spPr bwMode="auto">
          <a:xfrm>
            <a:off x="4292238" y="4037016"/>
            <a:ext cx="548640" cy="860296"/>
          </a:xfrm>
          <a:prstGeom prst="rect">
            <a:avLst/>
          </a:prstGeom>
          <a:solidFill>
            <a:schemeClr val="accent4">
              <a:lumMod val="65000"/>
              <a:lumOff val="35000"/>
            </a:schemeClr>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a:sp3d>
        </p:spPr>
        <p:txBody>
          <a:bodyPr anchor="ctr"/>
          <a:lstStyle/>
          <a:p>
            <a:pPr>
              <a:defRPr/>
            </a:pPr>
            <a:endParaRPr lang="en-US">
              <a:latin typeface="Arial" charset="0"/>
            </a:endParaRPr>
          </a:p>
        </p:txBody>
      </p:sp>
      <p:sp>
        <p:nvSpPr>
          <p:cNvPr id="6155" name="Title 1"/>
          <p:cNvSpPr txBox="1">
            <a:spLocks/>
          </p:cNvSpPr>
          <p:nvPr/>
        </p:nvSpPr>
        <p:spPr bwMode="auto">
          <a:xfrm>
            <a:off x="4144963" y="3775075"/>
            <a:ext cx="842962" cy="249238"/>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732</a:t>
            </a:r>
          </a:p>
        </p:txBody>
      </p:sp>
      <p:sp>
        <p:nvSpPr>
          <p:cNvPr id="6156" name="Title 1"/>
          <p:cNvSpPr txBox="1">
            <a:spLocks/>
          </p:cNvSpPr>
          <p:nvPr/>
        </p:nvSpPr>
        <p:spPr bwMode="auto">
          <a:xfrm>
            <a:off x="4071938" y="5024438"/>
            <a:ext cx="990600" cy="331787"/>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Local</a:t>
            </a:r>
            <a:br>
              <a:rPr lang="en-US" sz="1200" b="1">
                <a:ea typeface="Arial" pitchFamily="32" charset="0"/>
                <a:cs typeface="Arial" pitchFamily="32" charset="0"/>
              </a:rPr>
            </a:br>
            <a:r>
              <a:rPr lang="en-US" sz="1200" b="1">
                <a:ea typeface="Arial" pitchFamily="32" charset="0"/>
                <a:cs typeface="Arial" pitchFamily="32" charset="0"/>
              </a:rPr>
              <a:t>Schools</a:t>
            </a:r>
          </a:p>
        </p:txBody>
      </p:sp>
      <p:sp>
        <p:nvSpPr>
          <p:cNvPr id="20" name="Rectangle 19"/>
          <p:cNvSpPr/>
          <p:nvPr/>
        </p:nvSpPr>
        <p:spPr bwMode="auto">
          <a:xfrm>
            <a:off x="3494407" y="3263401"/>
            <a:ext cx="548640" cy="1630431"/>
          </a:xfrm>
          <a:prstGeom prst="rect">
            <a:avLst/>
          </a:prstGeom>
          <a:solidFill>
            <a:srgbClr val="86A73B"/>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a:sp3d>
        </p:spPr>
        <p:txBody>
          <a:bodyPr anchor="ctr"/>
          <a:lstStyle/>
          <a:p>
            <a:pPr>
              <a:defRPr/>
            </a:pPr>
            <a:endParaRPr lang="en-US">
              <a:latin typeface="Arial" charset="0"/>
            </a:endParaRPr>
          </a:p>
        </p:txBody>
      </p:sp>
      <p:sp>
        <p:nvSpPr>
          <p:cNvPr id="6158" name="Title 1"/>
          <p:cNvSpPr txBox="1">
            <a:spLocks/>
          </p:cNvSpPr>
          <p:nvPr/>
        </p:nvSpPr>
        <p:spPr bwMode="auto">
          <a:xfrm>
            <a:off x="3346450" y="2976563"/>
            <a:ext cx="844550" cy="249237"/>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752</a:t>
            </a:r>
          </a:p>
        </p:txBody>
      </p:sp>
      <p:sp>
        <p:nvSpPr>
          <p:cNvPr id="6159" name="Title 1"/>
          <p:cNvSpPr txBox="1">
            <a:spLocks/>
          </p:cNvSpPr>
          <p:nvPr/>
        </p:nvSpPr>
        <p:spPr bwMode="auto">
          <a:xfrm>
            <a:off x="3346450" y="5024438"/>
            <a:ext cx="844550" cy="49847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CA </a:t>
            </a:r>
            <a:br>
              <a:rPr lang="en-US" sz="1200" b="1">
                <a:ea typeface="Arial" pitchFamily="32" charset="0"/>
                <a:cs typeface="Arial" pitchFamily="32" charset="0"/>
              </a:rPr>
            </a:br>
            <a:r>
              <a:rPr lang="en-US" sz="1200" b="1">
                <a:ea typeface="Arial" pitchFamily="32" charset="0"/>
                <a:cs typeface="Arial" pitchFamily="32" charset="0"/>
              </a:rPr>
              <a:t>Low </a:t>
            </a:r>
            <a:br>
              <a:rPr lang="en-US" sz="1200" b="1">
                <a:ea typeface="Arial" pitchFamily="32" charset="0"/>
                <a:cs typeface="Arial" pitchFamily="32" charset="0"/>
              </a:rPr>
            </a:br>
            <a:r>
              <a:rPr lang="en-US" sz="1200" b="1">
                <a:ea typeface="Arial" pitchFamily="32" charset="0"/>
                <a:cs typeface="Arial" pitchFamily="32" charset="0"/>
              </a:rPr>
              <a:t>Income</a:t>
            </a:r>
          </a:p>
        </p:txBody>
      </p:sp>
      <p:sp>
        <p:nvSpPr>
          <p:cNvPr id="6160" name="Title 23"/>
          <p:cNvSpPr>
            <a:spLocks noGrp="1"/>
          </p:cNvSpPr>
          <p:nvPr>
            <p:ph type="title"/>
          </p:nvPr>
        </p:nvSpPr>
        <p:spPr>
          <a:xfrm>
            <a:off x="457200" y="396875"/>
            <a:ext cx="8077200" cy="369888"/>
          </a:xfrm>
        </p:spPr>
        <p:txBody>
          <a:bodyPr/>
          <a:lstStyle/>
          <a:p>
            <a:r>
              <a:rPr lang="en-US"/>
              <a:t>High Expectations, Outstanding Results </a:t>
            </a:r>
          </a:p>
        </p:txBody>
      </p:sp>
      <p:sp>
        <p:nvSpPr>
          <p:cNvPr id="25" name="Flowchart: Delay 24"/>
          <p:cNvSpPr/>
          <p:nvPr/>
        </p:nvSpPr>
        <p:spPr bwMode="invGray">
          <a:xfrm flipH="1">
            <a:off x="4953000" y="1219200"/>
            <a:ext cx="4953000" cy="5143500"/>
          </a:xfrm>
          <a:prstGeom prst="flowChartDelay">
            <a:avLst/>
          </a:prstGeom>
          <a:gradFill>
            <a:gsLst>
              <a:gs pos="0">
                <a:schemeClr val="accent1"/>
              </a:gs>
              <a:gs pos="50000">
                <a:srgbClr val="357327"/>
              </a:gs>
              <a:gs pos="100000">
                <a:srgbClr val="357327"/>
              </a:gs>
            </a:gsLst>
            <a:lin ang="10800000" scaled="0"/>
          </a:gra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graphicFrame>
        <p:nvGraphicFramePr>
          <p:cNvPr id="26" name="Group 4"/>
          <p:cNvGraphicFramePr>
            <a:graphicFrameLocks noGrp="1"/>
          </p:cNvGraphicFramePr>
          <p:nvPr/>
        </p:nvGraphicFramePr>
        <p:xfrm>
          <a:off x="5410200" y="2952750"/>
          <a:ext cx="3505199" cy="2388758"/>
        </p:xfrm>
        <a:graphic>
          <a:graphicData uri="http://schemas.openxmlformats.org/drawingml/2006/table">
            <a:tbl>
              <a:tblPr/>
              <a:tblGrid>
                <a:gridCol w="1066799"/>
                <a:gridCol w="1143000"/>
                <a:gridCol w="1295400"/>
              </a:tblGrid>
              <a:tr h="685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solidFill>
                        <a:effectLst/>
                        <a:latin typeface="Arial" charset="0"/>
                      </a:endParaRPr>
                    </a:p>
                  </a:txBody>
                  <a:tcPr marT="34290" marB="3429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86A73B"/>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rial" charset="0"/>
                        </a:rPr>
                        <a:t>Rocketship</a:t>
                      </a:r>
                      <a:r>
                        <a:rPr kumimoji="0" lang="en-US" sz="1400" b="1" i="0" u="none" strike="noStrike" cap="none" normalizeH="0" baseline="0" dirty="0" smtClean="0">
                          <a:ln>
                            <a:noFill/>
                          </a:ln>
                          <a:solidFill>
                            <a:schemeClr val="bg1"/>
                          </a:solidFill>
                          <a:effectLst/>
                          <a:latin typeface="Arial" charset="0"/>
                        </a:rPr>
                        <a:t> Education</a:t>
                      </a:r>
                    </a:p>
                  </a:txBody>
                  <a:tcPr marT="34290" marB="3429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86A73B"/>
                    </a:solid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Arial" charset="0"/>
                        </a:rPr>
                        <a:t>Surrounding Schools</a:t>
                      </a:r>
                    </a:p>
                  </a:txBody>
                  <a:tcPr marT="34290" marB="3429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86A73B"/>
                    </a:solidFill>
                  </a:tcPr>
                </a:tc>
              </a:tr>
              <a:tr h="99712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1200" b="1" i="0" u="none" strike="noStrike" cap="none" normalizeH="0" baseline="0" dirty="0" smtClean="0">
                          <a:ln>
                            <a:noFill/>
                          </a:ln>
                          <a:solidFill>
                            <a:schemeClr val="bg1"/>
                          </a:solidFill>
                          <a:effectLst/>
                          <a:latin typeface="Arial" charset="0"/>
                        </a:rPr>
                        <a:t>English Language Arts: Proficient &amp; Advanced</a:t>
                      </a:r>
                    </a:p>
                  </a:txBody>
                  <a:tcPr marT="0" marB="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FFC000"/>
                          </a:solidFill>
                          <a:effectLst/>
                          <a:latin typeface="Arial" charset="0"/>
                        </a:rPr>
                        <a:t>80%</a:t>
                      </a:r>
                    </a:p>
                  </a:txBody>
                  <a:tcPr marT="34290" marB="34290" anchor="ctr" anchorCtr="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rPr>
                        <a:t>36%</a:t>
                      </a:r>
                    </a:p>
                  </a:txBody>
                  <a:tcPr marT="34290" marB="34290" anchor="ctr" anchorCtr="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r h="705831">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1200" b="1" i="0" u="none" strike="noStrike" cap="none" normalizeH="0" baseline="0" dirty="0" smtClean="0">
                          <a:ln>
                            <a:noFill/>
                          </a:ln>
                          <a:solidFill>
                            <a:schemeClr val="bg1"/>
                          </a:solidFill>
                          <a:effectLst/>
                          <a:latin typeface="Arial" charset="0"/>
                        </a:rPr>
                        <a:t>Math: Proficient &amp; Advanced</a:t>
                      </a:r>
                    </a:p>
                  </a:txBody>
                  <a:tcPr marT="34290" marB="3429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rgbClr val="FFC000"/>
                          </a:solidFill>
                          <a:effectLst/>
                          <a:latin typeface="Arial" charset="0"/>
                        </a:rPr>
                        <a:t>90%</a:t>
                      </a:r>
                    </a:p>
                  </a:txBody>
                  <a:tcPr marT="34290" marB="34290" anchor="ctr" anchorCtr="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rPr>
                        <a:t>54%</a:t>
                      </a:r>
                    </a:p>
                  </a:txBody>
                  <a:tcPr marT="34290" marB="34290" anchor="ctr" anchorCtr="1"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tr>
            </a:tbl>
          </a:graphicData>
        </a:graphic>
      </p:graphicFrame>
      <p:pic>
        <p:nvPicPr>
          <p:cNvPr id="6172" name="Picture 26" descr="planet.png"/>
          <p:cNvPicPr>
            <a:picLocks noChangeAspect="1"/>
          </p:cNvPicPr>
          <p:nvPr/>
        </p:nvPicPr>
        <p:blipFill>
          <a:blip r:embed="rId3" cstate="print"/>
          <a:srcRect/>
          <a:stretch>
            <a:fillRect/>
          </a:stretch>
        </p:blipFill>
        <p:spPr bwMode="auto">
          <a:xfrm rot="-1331172">
            <a:off x="5010150" y="2016125"/>
            <a:ext cx="2536825" cy="1203325"/>
          </a:xfrm>
          <a:prstGeom prst="rect">
            <a:avLst/>
          </a:prstGeom>
          <a:noFill/>
          <a:ln w="9525">
            <a:noFill/>
            <a:miter lim="800000"/>
            <a:headEnd/>
            <a:tailEnd/>
          </a:ln>
        </p:spPr>
      </p:pic>
      <p:pic>
        <p:nvPicPr>
          <p:cNvPr id="6173" name="Picture 27" descr="planet.png"/>
          <p:cNvPicPr>
            <a:picLocks noChangeAspect="1"/>
          </p:cNvPicPr>
          <p:nvPr/>
        </p:nvPicPr>
        <p:blipFill>
          <a:blip r:embed="rId4" cstate="print"/>
          <a:srcRect/>
          <a:stretch>
            <a:fillRect/>
          </a:stretch>
        </p:blipFill>
        <p:spPr bwMode="auto">
          <a:xfrm rot="895778">
            <a:off x="7615238" y="1549400"/>
            <a:ext cx="1408112" cy="668338"/>
          </a:xfrm>
          <a:prstGeom prst="rect">
            <a:avLst/>
          </a:prstGeom>
          <a:noFill/>
          <a:ln w="9525">
            <a:noFill/>
            <a:miter lim="800000"/>
            <a:headEnd/>
            <a:tailEnd/>
          </a:ln>
        </p:spPr>
      </p:pic>
      <p:sp>
        <p:nvSpPr>
          <p:cNvPr id="30" name="Rectangle 29"/>
          <p:cNvSpPr/>
          <p:nvPr/>
        </p:nvSpPr>
        <p:spPr bwMode="gray">
          <a:xfrm>
            <a:off x="1160327" y="2010081"/>
            <a:ext cx="548640" cy="2882747"/>
          </a:xfrm>
          <a:prstGeom prst="rect">
            <a:avLst/>
          </a:prstGeom>
          <a:solidFill>
            <a:schemeClr val="accent1"/>
          </a:solidFill>
          <a:ln w="12700" cap="flat" cmpd="sng" algn="ctr">
            <a:noFill/>
            <a:prstDash val="solid"/>
            <a:round/>
            <a:headEnd type="none" w="sm" len="sm"/>
            <a:tailEnd type="none" w="sm" len="sm"/>
          </a:ln>
          <a:effectLst>
            <a:reflection blurRad="6350" stA="52000" endA="300" endPos="35000" dir="5400000" sy="-100000" algn="bl" rotWithShape="0"/>
          </a:effectLst>
          <a:scene3d>
            <a:camera prst="orthographicFront"/>
            <a:lightRig rig="threePt" dir="t"/>
          </a:scene3d>
          <a:sp3d>
            <a:bevelT w="50800"/>
          </a:sp3d>
        </p:spPr>
        <p:txBody>
          <a:bodyPr anchor="ctr"/>
          <a:lstStyle/>
          <a:p>
            <a:pPr>
              <a:defRPr/>
            </a:pPr>
            <a:endParaRPr lang="en-US">
              <a:latin typeface="Arial" charset="0"/>
            </a:endParaRPr>
          </a:p>
        </p:txBody>
      </p:sp>
      <p:sp>
        <p:nvSpPr>
          <p:cNvPr id="6175" name="Title 1"/>
          <p:cNvSpPr txBox="1">
            <a:spLocks/>
          </p:cNvSpPr>
          <p:nvPr/>
        </p:nvSpPr>
        <p:spPr bwMode="gray">
          <a:xfrm>
            <a:off x="1012825" y="1709738"/>
            <a:ext cx="844550" cy="230187"/>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925</a:t>
            </a:r>
          </a:p>
        </p:txBody>
      </p:sp>
      <p:sp>
        <p:nvSpPr>
          <p:cNvPr id="6176" name="Title 1"/>
          <p:cNvSpPr txBox="1">
            <a:spLocks/>
          </p:cNvSpPr>
          <p:nvPr/>
        </p:nvSpPr>
        <p:spPr bwMode="gray">
          <a:xfrm>
            <a:off x="1012825" y="5024438"/>
            <a:ext cx="844550" cy="498475"/>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Palo </a:t>
            </a:r>
            <a:br>
              <a:rPr lang="en-US" sz="1200" b="1">
                <a:ea typeface="Arial" pitchFamily="32" charset="0"/>
                <a:cs typeface="Arial" pitchFamily="32" charset="0"/>
              </a:rPr>
            </a:br>
            <a:r>
              <a:rPr lang="en-US" sz="1200" b="1">
                <a:ea typeface="Arial" pitchFamily="32" charset="0"/>
                <a:cs typeface="Arial" pitchFamily="32" charset="0"/>
              </a:rPr>
              <a:t>Alto </a:t>
            </a:r>
            <a:br>
              <a:rPr lang="en-US" sz="1200" b="1">
                <a:ea typeface="Arial" pitchFamily="32" charset="0"/>
                <a:cs typeface="Arial" pitchFamily="32" charset="0"/>
              </a:rPr>
            </a:br>
            <a:r>
              <a:rPr lang="en-US" sz="1200" b="1">
                <a:ea typeface="Arial" pitchFamily="32" charset="0"/>
                <a:cs typeface="Arial" pitchFamily="32" charset="0"/>
              </a:rPr>
              <a:t>Unified</a:t>
            </a:r>
          </a:p>
        </p:txBody>
      </p:sp>
      <p:sp>
        <p:nvSpPr>
          <p:cNvPr id="6177" name="Title 1"/>
          <p:cNvSpPr txBox="1">
            <a:spLocks/>
          </p:cNvSpPr>
          <p:nvPr/>
        </p:nvSpPr>
        <p:spPr bwMode="auto">
          <a:xfrm>
            <a:off x="2568575" y="2341563"/>
            <a:ext cx="844550" cy="249237"/>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800" b="1">
                <a:ea typeface="Arial" pitchFamily="32" charset="0"/>
                <a:cs typeface="Arial" pitchFamily="32" charset="0"/>
              </a:rPr>
              <a:t>847</a:t>
            </a:r>
          </a:p>
        </p:txBody>
      </p:sp>
      <p:sp>
        <p:nvSpPr>
          <p:cNvPr id="6178" name="Title 1"/>
          <p:cNvSpPr txBox="1">
            <a:spLocks/>
          </p:cNvSpPr>
          <p:nvPr/>
        </p:nvSpPr>
        <p:spPr bwMode="auto">
          <a:xfrm>
            <a:off x="2568575" y="5035550"/>
            <a:ext cx="844550" cy="665163"/>
          </a:xfrm>
          <a:prstGeom prst="rect">
            <a:avLst/>
          </a:prstGeom>
          <a:noFill/>
          <a:ln w="9525">
            <a:noFill/>
            <a:miter lim="800000"/>
            <a:headEnd/>
            <a:tailEnd/>
          </a:ln>
        </p:spPr>
        <p:txBody>
          <a:bodyPr lIns="0" tIns="0" rIns="0" bIns="0" anchor="ctr">
            <a:prstTxWarp prst="textNoShape">
              <a:avLst/>
            </a:prstTxWarp>
            <a:spAutoFit/>
          </a:bodyPr>
          <a:lstStyle/>
          <a:p>
            <a:pPr marL="0" lvl="1" algn="ctr">
              <a:lnSpc>
                <a:spcPct val="90000"/>
              </a:lnSpc>
            </a:pPr>
            <a:r>
              <a:rPr lang="en-US" sz="1200" b="1">
                <a:ea typeface="Arial" pitchFamily="32" charset="0"/>
                <a:cs typeface="Arial" pitchFamily="32" charset="0"/>
              </a:rPr>
              <a:t>CA </a:t>
            </a:r>
            <a:br>
              <a:rPr lang="en-US" sz="1200" b="1">
                <a:ea typeface="Arial" pitchFamily="32" charset="0"/>
                <a:cs typeface="Arial" pitchFamily="32" charset="0"/>
              </a:rPr>
            </a:br>
            <a:r>
              <a:rPr lang="en-US" sz="1200" b="1">
                <a:ea typeface="Arial" pitchFamily="32" charset="0"/>
                <a:cs typeface="Arial" pitchFamily="32" charset="0"/>
              </a:rPr>
              <a:t>Non </a:t>
            </a:r>
            <a:br>
              <a:rPr lang="en-US" sz="1200" b="1">
                <a:ea typeface="Arial" pitchFamily="32" charset="0"/>
                <a:cs typeface="Arial" pitchFamily="32" charset="0"/>
              </a:rPr>
            </a:br>
            <a:r>
              <a:rPr lang="en-US" sz="1200" b="1">
                <a:ea typeface="Arial" pitchFamily="32" charset="0"/>
                <a:cs typeface="Arial" pitchFamily="32" charset="0"/>
              </a:rPr>
              <a:t>Low </a:t>
            </a:r>
            <a:br>
              <a:rPr lang="en-US" sz="1200" b="1">
                <a:ea typeface="Arial" pitchFamily="32" charset="0"/>
                <a:cs typeface="Arial" pitchFamily="32" charset="0"/>
              </a:rPr>
            </a:br>
            <a:r>
              <a:rPr lang="en-US" sz="1200" b="1">
                <a:ea typeface="Arial" pitchFamily="32" charset="0"/>
                <a:cs typeface="Arial" pitchFamily="32" charset="0"/>
              </a:rPr>
              <a:t>Income</a:t>
            </a: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396875"/>
            <a:ext cx="8077200" cy="369888"/>
          </a:xfrm>
        </p:spPr>
        <p:txBody>
          <a:bodyPr/>
          <a:lstStyle/>
          <a:p>
            <a:r>
              <a:rPr lang="en-US"/>
              <a:t>Keys to Rocketship’s Success</a:t>
            </a:r>
          </a:p>
        </p:txBody>
      </p:sp>
      <p:sp>
        <p:nvSpPr>
          <p:cNvPr id="7171" name="Rectangle 13"/>
          <p:cNvSpPr>
            <a:spLocks noChangeArrowheads="1"/>
          </p:cNvSpPr>
          <p:nvPr/>
        </p:nvSpPr>
        <p:spPr bwMode="auto">
          <a:xfrm>
            <a:off x="2819400" y="1600200"/>
            <a:ext cx="2286000" cy="1408113"/>
          </a:xfrm>
          <a:prstGeom prst="rect">
            <a:avLst/>
          </a:prstGeom>
          <a:noFill/>
          <a:ln w="9525">
            <a:noFill/>
            <a:miter lim="800000"/>
            <a:headEnd/>
            <a:tailEnd/>
          </a:ln>
        </p:spPr>
        <p:txBody>
          <a:bodyPr lIns="0" tIns="0" rIns="0" bIns="0">
            <a:prstTxWarp prst="textNoShape">
              <a:avLst/>
            </a:prstTxWarp>
            <a:spAutoFit/>
          </a:bodyPr>
          <a:lstStyle/>
          <a:p>
            <a:pPr marL="236538" lvl="1" indent="-236538" algn="l">
              <a:lnSpc>
                <a:spcPct val="85000"/>
              </a:lnSpc>
              <a:spcBef>
                <a:spcPts val="300"/>
              </a:spcBef>
              <a:spcAft>
                <a:spcPts val="300"/>
              </a:spcAft>
              <a:buFont typeface="Arial" pitchFamily="32" charset="0"/>
              <a:buChar char="•"/>
            </a:pPr>
            <a:r>
              <a:rPr lang="en-US" sz="1800" b="1">
                <a:solidFill>
                  <a:schemeClr val="accent2"/>
                </a:solidFill>
              </a:rPr>
              <a:t>College prep</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Home visits</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Volunteer hours</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Parent governance</a:t>
            </a:r>
            <a:endParaRPr lang="en-US" sz="1800">
              <a:solidFill>
                <a:schemeClr val="accent2"/>
              </a:solidFill>
            </a:endParaRPr>
          </a:p>
        </p:txBody>
      </p:sp>
      <p:sp>
        <p:nvSpPr>
          <p:cNvPr id="7172" name="Rectangle 13"/>
          <p:cNvSpPr>
            <a:spLocks noChangeArrowheads="1"/>
          </p:cNvSpPr>
          <p:nvPr/>
        </p:nvSpPr>
        <p:spPr bwMode="auto">
          <a:xfrm>
            <a:off x="1924050" y="3436938"/>
            <a:ext cx="4705350" cy="782637"/>
          </a:xfrm>
          <a:prstGeom prst="rect">
            <a:avLst/>
          </a:prstGeom>
          <a:noFill/>
          <a:ln w="9525">
            <a:noFill/>
            <a:miter lim="800000"/>
            <a:headEnd/>
            <a:tailEnd/>
          </a:ln>
        </p:spPr>
        <p:txBody>
          <a:bodyPr lIns="0" tIns="0" rIns="0" bIns="0">
            <a:prstTxWarp prst="textNoShape">
              <a:avLst/>
            </a:prstTxWarp>
            <a:spAutoFit/>
          </a:bodyPr>
          <a:lstStyle/>
          <a:p>
            <a:pPr marL="176213" lvl="1" indent="-176213" algn="l">
              <a:lnSpc>
                <a:spcPct val="85000"/>
              </a:lnSpc>
              <a:spcBef>
                <a:spcPts val="300"/>
              </a:spcBef>
              <a:spcAft>
                <a:spcPts val="300"/>
              </a:spcAft>
              <a:buFont typeface="Arial" pitchFamily="32" charset="0"/>
              <a:buChar char="•"/>
            </a:pPr>
            <a:r>
              <a:rPr lang="en-US" sz="1800" b="1">
                <a:solidFill>
                  <a:schemeClr val="accent2"/>
                </a:solidFill>
              </a:rPr>
              <a:t>75% Teach for America</a:t>
            </a:r>
          </a:p>
          <a:p>
            <a:pPr marL="176213" lvl="1" indent="-176213" algn="l">
              <a:lnSpc>
                <a:spcPct val="85000"/>
              </a:lnSpc>
              <a:spcBef>
                <a:spcPts val="300"/>
              </a:spcBef>
              <a:spcAft>
                <a:spcPts val="300"/>
              </a:spcAft>
              <a:buFont typeface="Arial" pitchFamily="32" charset="0"/>
              <a:buChar char="•"/>
            </a:pPr>
            <a:r>
              <a:rPr lang="en-US" sz="1800" b="1">
                <a:solidFill>
                  <a:schemeClr val="accent2"/>
                </a:solidFill>
              </a:rPr>
              <a:t>Academic deans at </a:t>
            </a:r>
            <a:br>
              <a:rPr lang="en-US" sz="1800" b="1">
                <a:solidFill>
                  <a:schemeClr val="accent2"/>
                </a:solidFill>
              </a:rPr>
            </a:br>
            <a:r>
              <a:rPr lang="en-US" sz="1800" b="1">
                <a:solidFill>
                  <a:schemeClr val="accent2"/>
                </a:solidFill>
              </a:rPr>
              <a:t>every school</a:t>
            </a:r>
            <a:endParaRPr lang="en-US" sz="1800">
              <a:solidFill>
                <a:schemeClr val="accent2"/>
              </a:solidFill>
            </a:endParaRPr>
          </a:p>
        </p:txBody>
      </p:sp>
      <p:sp>
        <p:nvSpPr>
          <p:cNvPr id="7173" name="Rectangle 13"/>
          <p:cNvSpPr>
            <a:spLocks noChangeArrowheads="1"/>
          </p:cNvSpPr>
          <p:nvPr/>
        </p:nvSpPr>
        <p:spPr bwMode="auto">
          <a:xfrm>
            <a:off x="2819400" y="5078413"/>
            <a:ext cx="2819400" cy="706437"/>
          </a:xfrm>
          <a:prstGeom prst="rect">
            <a:avLst/>
          </a:prstGeom>
          <a:noFill/>
          <a:ln w="9525">
            <a:noFill/>
            <a:miter lim="800000"/>
            <a:headEnd/>
            <a:tailEnd/>
          </a:ln>
        </p:spPr>
        <p:txBody>
          <a:bodyPr lIns="0" tIns="0" rIns="0" bIns="0">
            <a:prstTxWarp prst="textNoShape">
              <a:avLst/>
            </a:prstTxWarp>
            <a:spAutoFit/>
          </a:bodyPr>
          <a:lstStyle/>
          <a:p>
            <a:pPr marL="0" lvl="1" algn="l">
              <a:lnSpc>
                <a:spcPct val="85000"/>
              </a:lnSpc>
              <a:spcBef>
                <a:spcPts val="300"/>
              </a:spcBef>
              <a:spcAft>
                <a:spcPts val="300"/>
              </a:spcAft>
            </a:pPr>
            <a:r>
              <a:rPr lang="en-US" sz="1800" b="1">
                <a:solidFill>
                  <a:schemeClr val="accent2"/>
                </a:solidFill>
              </a:rPr>
              <a:t>Individualized </a:t>
            </a:r>
            <a:br>
              <a:rPr lang="en-US" sz="1800" b="1">
                <a:solidFill>
                  <a:schemeClr val="accent2"/>
                </a:solidFill>
              </a:rPr>
            </a:br>
            <a:r>
              <a:rPr lang="en-US" sz="1800" b="1">
                <a:solidFill>
                  <a:schemeClr val="accent2"/>
                </a:solidFill>
              </a:rPr>
              <a:t>instruction via tutors </a:t>
            </a:r>
            <a:br>
              <a:rPr lang="en-US" sz="1800" b="1">
                <a:solidFill>
                  <a:schemeClr val="accent2"/>
                </a:solidFill>
              </a:rPr>
            </a:br>
            <a:r>
              <a:rPr lang="en-US" sz="1800" b="1">
                <a:solidFill>
                  <a:schemeClr val="accent2"/>
                </a:solidFill>
              </a:rPr>
              <a:t>and technology</a:t>
            </a:r>
          </a:p>
        </p:txBody>
      </p:sp>
      <p:sp>
        <p:nvSpPr>
          <p:cNvPr id="9" name="Flowchart: Delay 8"/>
          <p:cNvSpPr/>
          <p:nvPr/>
        </p:nvSpPr>
        <p:spPr bwMode="auto">
          <a:xfrm flipH="1">
            <a:off x="5029200" y="1181100"/>
            <a:ext cx="4953000" cy="5143500"/>
          </a:xfrm>
          <a:prstGeom prst="flowChartDelay">
            <a:avLst/>
          </a:prstGeom>
          <a:gradFill>
            <a:gsLst>
              <a:gs pos="0">
                <a:schemeClr val="accent1"/>
              </a:gs>
              <a:gs pos="50000">
                <a:srgbClr val="357327"/>
              </a:gs>
              <a:gs pos="100000">
                <a:srgbClr val="357327"/>
              </a:gs>
            </a:gsLst>
            <a:lin ang="10800000" scaled="0"/>
          </a:gra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7175" name="TextBox 6"/>
          <p:cNvSpPr txBox="1">
            <a:spLocks noChangeArrowheads="1"/>
          </p:cNvSpPr>
          <p:nvPr/>
        </p:nvSpPr>
        <p:spPr bwMode="white">
          <a:xfrm>
            <a:off x="5105400" y="2000250"/>
            <a:ext cx="4343400" cy="1920875"/>
          </a:xfrm>
          <a:prstGeom prst="rect">
            <a:avLst/>
          </a:prstGeom>
          <a:noFill/>
          <a:ln w="9525">
            <a:noFill/>
            <a:miter lim="800000"/>
            <a:headEnd/>
            <a:tailEnd/>
          </a:ln>
        </p:spPr>
        <p:txBody>
          <a:bodyPr>
            <a:prstTxWarp prst="textNoShape">
              <a:avLst/>
            </a:prstTxWarp>
            <a:spAutoFit/>
          </a:bodyPr>
          <a:lstStyle/>
          <a:p>
            <a:pPr algn="ctr">
              <a:lnSpc>
                <a:spcPct val="90000"/>
              </a:lnSpc>
            </a:pPr>
            <a:r>
              <a:rPr lang="en-US" sz="4400" b="1">
                <a:solidFill>
                  <a:schemeClr val="bg1"/>
                </a:solidFill>
              </a:rPr>
              <a:t>Outstanding Student Achievement</a:t>
            </a:r>
          </a:p>
        </p:txBody>
      </p:sp>
      <p:pic>
        <p:nvPicPr>
          <p:cNvPr id="7176" name="Picture 10" descr="rocketship2.png"/>
          <p:cNvPicPr>
            <a:picLocks noChangeAspect="1"/>
          </p:cNvPicPr>
          <p:nvPr/>
        </p:nvPicPr>
        <p:blipFill>
          <a:blip r:embed="rId2" cstate="print"/>
          <a:srcRect/>
          <a:stretch>
            <a:fillRect/>
          </a:stretch>
        </p:blipFill>
        <p:spPr bwMode="auto">
          <a:xfrm>
            <a:off x="6057900" y="4133850"/>
            <a:ext cx="2438400" cy="1593850"/>
          </a:xfrm>
          <a:prstGeom prst="rect">
            <a:avLst/>
          </a:prstGeom>
          <a:noFill/>
          <a:ln w="9525">
            <a:noFill/>
            <a:miter lim="800000"/>
            <a:headEnd/>
            <a:tailEnd/>
          </a:ln>
        </p:spPr>
      </p:pic>
      <p:grpSp>
        <p:nvGrpSpPr>
          <p:cNvPr id="2" name="Group 20"/>
          <p:cNvGrpSpPr>
            <a:grpSpLocks/>
          </p:cNvGrpSpPr>
          <p:nvPr/>
        </p:nvGrpSpPr>
        <p:grpSpPr bwMode="auto">
          <a:xfrm>
            <a:off x="1066800" y="1466850"/>
            <a:ext cx="1600200" cy="1600200"/>
            <a:chOff x="-296069" y="285750"/>
            <a:chExt cx="1828800" cy="1828800"/>
          </a:xfrm>
        </p:grpSpPr>
        <p:sp>
          <p:nvSpPr>
            <p:cNvPr id="13" name="Oval 12"/>
            <p:cNvSpPr/>
            <p:nvPr/>
          </p:nvSpPr>
          <p:spPr bwMode="auto">
            <a:xfrm>
              <a:off x="-296069" y="285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7190" name="Picture 22" descr="planet.png"/>
            <p:cNvPicPr>
              <a:picLocks noChangeAspect="1"/>
            </p:cNvPicPr>
            <p:nvPr/>
          </p:nvPicPr>
          <p:blipFill>
            <a:blip r:embed="rId3" cstate="print"/>
            <a:srcRect/>
            <a:stretch>
              <a:fillRect/>
            </a:stretch>
          </p:blipFill>
          <p:spPr bwMode="auto">
            <a:xfrm rot="1302828">
              <a:off x="-254053" y="992784"/>
              <a:ext cx="1615237" cy="766367"/>
            </a:xfrm>
            <a:prstGeom prst="rect">
              <a:avLst/>
            </a:prstGeom>
            <a:noFill/>
            <a:ln w="9525">
              <a:noFill/>
              <a:miter lim="800000"/>
              <a:headEnd/>
              <a:tailEnd/>
            </a:ln>
          </p:spPr>
        </p:pic>
        <p:sp>
          <p:nvSpPr>
            <p:cNvPr id="7191" name="Text Box 5"/>
            <p:cNvSpPr txBox="1">
              <a:spLocks noChangeArrowheads="1"/>
            </p:cNvSpPr>
            <p:nvPr/>
          </p:nvSpPr>
          <p:spPr bwMode="white">
            <a:xfrm>
              <a:off x="-208983" y="721179"/>
              <a:ext cx="1693863" cy="703489"/>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Culture (Empower)</a:t>
              </a:r>
            </a:p>
          </p:txBody>
        </p:sp>
      </p:grpSp>
      <p:grpSp>
        <p:nvGrpSpPr>
          <p:cNvPr id="3" name="Group 24"/>
          <p:cNvGrpSpPr>
            <a:grpSpLocks/>
          </p:cNvGrpSpPr>
          <p:nvPr/>
        </p:nvGrpSpPr>
        <p:grpSpPr bwMode="auto">
          <a:xfrm>
            <a:off x="304800" y="2990850"/>
            <a:ext cx="1600200" cy="1600200"/>
            <a:chOff x="1905000" y="1428750"/>
            <a:chExt cx="1828800" cy="1828800"/>
          </a:xfrm>
        </p:grpSpPr>
        <p:sp>
          <p:nvSpPr>
            <p:cNvPr id="17" name="Oval 16"/>
            <p:cNvSpPr/>
            <p:nvPr/>
          </p:nvSpPr>
          <p:spPr bwMode="auto">
            <a:xfrm>
              <a:off x="1905000" y="1428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7187" name="Picture 26" descr="planet.png"/>
            <p:cNvPicPr>
              <a:picLocks noChangeAspect="1"/>
            </p:cNvPicPr>
            <p:nvPr/>
          </p:nvPicPr>
          <p:blipFill>
            <a:blip r:embed="rId3" cstate="print"/>
            <a:srcRect/>
            <a:stretch>
              <a:fillRect/>
            </a:stretch>
          </p:blipFill>
          <p:spPr bwMode="auto">
            <a:xfrm rot="1302828">
              <a:off x="1957901" y="2157556"/>
              <a:ext cx="1615238" cy="766367"/>
            </a:xfrm>
            <a:prstGeom prst="rect">
              <a:avLst/>
            </a:prstGeom>
            <a:noFill/>
            <a:ln w="9525">
              <a:noFill/>
              <a:miter lim="800000"/>
              <a:headEnd/>
              <a:tailEnd/>
            </a:ln>
          </p:spPr>
        </p:pic>
        <p:sp>
          <p:nvSpPr>
            <p:cNvPr id="7188" name="Text Box 5"/>
            <p:cNvSpPr txBox="1">
              <a:spLocks noChangeArrowheads="1"/>
            </p:cNvSpPr>
            <p:nvPr/>
          </p:nvSpPr>
          <p:spPr bwMode="white">
            <a:xfrm>
              <a:off x="1970314" y="2035669"/>
              <a:ext cx="1693863" cy="597966"/>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85000"/>
                </a:lnSpc>
                <a:spcBef>
                  <a:spcPct val="50000"/>
                </a:spcBef>
              </a:pPr>
              <a:r>
                <a:rPr lang="en-US" b="1">
                  <a:solidFill>
                    <a:schemeClr val="bg1"/>
                  </a:solidFill>
                </a:rPr>
                <a:t>People (Lead)</a:t>
              </a:r>
            </a:p>
          </p:txBody>
        </p:sp>
      </p:grpSp>
      <p:grpSp>
        <p:nvGrpSpPr>
          <p:cNvPr id="4" name="Group 28"/>
          <p:cNvGrpSpPr>
            <a:grpSpLocks/>
          </p:cNvGrpSpPr>
          <p:nvPr/>
        </p:nvGrpSpPr>
        <p:grpSpPr bwMode="auto">
          <a:xfrm>
            <a:off x="1066800" y="4514850"/>
            <a:ext cx="1600200" cy="1600200"/>
            <a:chOff x="1905000" y="1428750"/>
            <a:chExt cx="1828800" cy="1828800"/>
          </a:xfrm>
        </p:grpSpPr>
        <p:sp>
          <p:nvSpPr>
            <p:cNvPr id="21" name="Oval 20"/>
            <p:cNvSpPr/>
            <p:nvPr/>
          </p:nvSpPr>
          <p:spPr bwMode="auto">
            <a:xfrm>
              <a:off x="1905000" y="1428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7184" name="Picture 30" descr="planet.png"/>
            <p:cNvPicPr>
              <a:picLocks noChangeAspect="1"/>
            </p:cNvPicPr>
            <p:nvPr/>
          </p:nvPicPr>
          <p:blipFill>
            <a:blip r:embed="rId3" cstate="print"/>
            <a:srcRect/>
            <a:stretch>
              <a:fillRect/>
            </a:stretch>
          </p:blipFill>
          <p:spPr bwMode="auto">
            <a:xfrm rot="1302828">
              <a:off x="1957901" y="2157556"/>
              <a:ext cx="1615238" cy="766367"/>
            </a:xfrm>
            <a:prstGeom prst="rect">
              <a:avLst/>
            </a:prstGeom>
            <a:noFill/>
            <a:ln w="9525">
              <a:noFill/>
              <a:miter lim="800000"/>
              <a:headEnd/>
              <a:tailEnd/>
            </a:ln>
          </p:spPr>
        </p:pic>
        <p:sp>
          <p:nvSpPr>
            <p:cNvPr id="7185" name="Text Box 5"/>
            <p:cNvSpPr txBox="1">
              <a:spLocks noChangeArrowheads="1"/>
            </p:cNvSpPr>
            <p:nvPr/>
          </p:nvSpPr>
          <p:spPr bwMode="white">
            <a:xfrm>
              <a:off x="2039937" y="1885008"/>
              <a:ext cx="1693863" cy="896949"/>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85000"/>
                </a:lnSpc>
                <a:spcBef>
                  <a:spcPct val="50000"/>
                </a:spcBef>
              </a:pPr>
              <a:r>
                <a:rPr lang="en-US" b="1">
                  <a:solidFill>
                    <a:schemeClr val="bg1"/>
                  </a:solidFill>
                </a:rPr>
                <a:t>Process (Individualization)</a:t>
              </a:r>
            </a:p>
          </p:txBody>
        </p:sp>
      </p:grpSp>
      <p:sp>
        <p:nvSpPr>
          <p:cNvPr id="24" name="Half Frame 23"/>
          <p:cNvSpPr/>
          <p:nvPr/>
        </p:nvSpPr>
        <p:spPr bwMode="auto">
          <a:xfrm rot="8233237">
            <a:off x="4513263" y="1962150"/>
            <a:ext cx="554037"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25" name="Half Frame 24"/>
          <p:cNvSpPr/>
          <p:nvPr/>
        </p:nvSpPr>
        <p:spPr bwMode="auto">
          <a:xfrm rot="8233237">
            <a:off x="4338638" y="3486150"/>
            <a:ext cx="554037"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26" name="Half Frame 25"/>
          <p:cNvSpPr/>
          <p:nvPr/>
        </p:nvSpPr>
        <p:spPr bwMode="auto">
          <a:xfrm rot="8233237">
            <a:off x="4740275" y="5122863"/>
            <a:ext cx="555625"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396875"/>
            <a:ext cx="8077200" cy="369888"/>
          </a:xfrm>
        </p:spPr>
        <p:txBody>
          <a:bodyPr/>
          <a:lstStyle/>
          <a:p>
            <a:r>
              <a:rPr lang="en-US"/>
              <a:t>Culture: Deep Parent Involvement</a:t>
            </a:r>
          </a:p>
        </p:txBody>
      </p:sp>
      <p:pic>
        <p:nvPicPr>
          <p:cNvPr id="8195" name="Picture 2" descr="5-circle-arrows.png"/>
          <p:cNvPicPr>
            <a:picLocks noChangeAspect="1"/>
          </p:cNvPicPr>
          <p:nvPr/>
        </p:nvPicPr>
        <p:blipFill>
          <a:blip r:embed="rId2" cstate="print"/>
          <a:srcRect/>
          <a:stretch>
            <a:fillRect/>
          </a:stretch>
        </p:blipFill>
        <p:spPr bwMode="auto">
          <a:xfrm>
            <a:off x="1957388" y="1411288"/>
            <a:ext cx="4648200" cy="4552950"/>
          </a:xfrm>
          <a:prstGeom prst="rect">
            <a:avLst/>
          </a:prstGeom>
          <a:noFill/>
          <a:ln w="9525">
            <a:noFill/>
            <a:miter lim="800000"/>
            <a:headEnd/>
            <a:tailEnd/>
          </a:ln>
        </p:spPr>
      </p:pic>
      <p:sp>
        <p:nvSpPr>
          <p:cNvPr id="8196" name="TextBox 3"/>
          <p:cNvSpPr txBox="1">
            <a:spLocks noChangeArrowheads="1"/>
          </p:cNvSpPr>
          <p:nvPr/>
        </p:nvSpPr>
        <p:spPr bwMode="white">
          <a:xfrm>
            <a:off x="3238500" y="3821113"/>
            <a:ext cx="2362200" cy="1006475"/>
          </a:xfrm>
          <a:prstGeom prst="rect">
            <a:avLst/>
          </a:prstGeom>
          <a:noFill/>
          <a:ln w="9525">
            <a:noFill/>
            <a:miter lim="800000"/>
            <a:headEnd/>
            <a:tailEnd/>
          </a:ln>
        </p:spPr>
        <p:txBody>
          <a:bodyPr>
            <a:prstTxWarp prst="textNoShape">
              <a:avLst/>
            </a:prstTxWarp>
            <a:spAutoFit/>
          </a:bodyPr>
          <a:lstStyle/>
          <a:p>
            <a:pPr algn="ctr">
              <a:lnSpc>
                <a:spcPct val="90000"/>
              </a:lnSpc>
            </a:pPr>
            <a:r>
              <a:rPr lang="en-US" sz="2200" b="1">
                <a:solidFill>
                  <a:schemeClr val="tx2"/>
                </a:solidFill>
              </a:rPr>
              <a:t>Cohesive, Collaborative Culture</a:t>
            </a:r>
          </a:p>
        </p:txBody>
      </p:sp>
      <p:sp>
        <p:nvSpPr>
          <p:cNvPr id="8197" name="Text Box 5"/>
          <p:cNvSpPr txBox="1">
            <a:spLocks noChangeArrowheads="1"/>
          </p:cNvSpPr>
          <p:nvPr/>
        </p:nvSpPr>
        <p:spPr bwMode="auto">
          <a:xfrm>
            <a:off x="6400800" y="1524000"/>
            <a:ext cx="1828800" cy="914400"/>
          </a:xfrm>
          <a:prstGeom prst="rect">
            <a:avLst/>
          </a:prstGeom>
          <a:noFill/>
          <a:ln w="12700">
            <a:noFill/>
            <a:miter lim="800000"/>
            <a:headEnd type="none" w="sm" len="sm"/>
            <a:tailEnd type="none" w="sm" len="sm"/>
          </a:ln>
        </p:spPr>
        <p:txBody>
          <a:bodyPr>
            <a:prstTxWarp prst="textNoShape">
              <a:avLst/>
            </a:prstTxWarp>
            <a:spAutoFit/>
          </a:bodyPr>
          <a:lstStyle/>
          <a:p>
            <a:pPr algn="l">
              <a:lnSpc>
                <a:spcPct val="90000"/>
              </a:lnSpc>
            </a:pPr>
            <a:r>
              <a:rPr lang="en-US" b="1">
                <a:solidFill>
                  <a:schemeClr val="accent2"/>
                </a:solidFill>
              </a:rPr>
              <a:t>Monthly</a:t>
            </a:r>
            <a:br>
              <a:rPr lang="en-US" b="1">
                <a:solidFill>
                  <a:schemeClr val="accent2"/>
                </a:solidFill>
              </a:rPr>
            </a:br>
            <a:r>
              <a:rPr lang="en-US" b="1">
                <a:solidFill>
                  <a:schemeClr val="accent2"/>
                </a:solidFill>
              </a:rPr>
              <a:t>Community </a:t>
            </a:r>
            <a:br>
              <a:rPr lang="en-US" b="1">
                <a:solidFill>
                  <a:schemeClr val="accent2"/>
                </a:solidFill>
              </a:rPr>
            </a:br>
            <a:r>
              <a:rPr lang="en-US" b="1">
                <a:solidFill>
                  <a:schemeClr val="accent2"/>
                </a:solidFill>
              </a:rPr>
              <a:t>Meetings</a:t>
            </a:r>
          </a:p>
        </p:txBody>
      </p:sp>
      <p:sp>
        <p:nvSpPr>
          <p:cNvPr id="8198" name="Text Box 6"/>
          <p:cNvSpPr txBox="1">
            <a:spLocks noChangeArrowheads="1"/>
          </p:cNvSpPr>
          <p:nvPr/>
        </p:nvSpPr>
        <p:spPr bwMode="auto">
          <a:xfrm>
            <a:off x="7086600" y="3657600"/>
            <a:ext cx="1755775" cy="646113"/>
          </a:xfrm>
          <a:prstGeom prst="rect">
            <a:avLst/>
          </a:prstGeom>
          <a:noFill/>
          <a:ln w="12700">
            <a:noFill/>
            <a:miter lim="800000"/>
            <a:headEnd type="none" w="sm" len="sm"/>
            <a:tailEnd type="none" w="sm" len="sm"/>
          </a:ln>
        </p:spPr>
        <p:txBody>
          <a:bodyPr>
            <a:prstTxWarp prst="textNoShape">
              <a:avLst/>
            </a:prstTxWarp>
            <a:spAutoFit/>
          </a:bodyPr>
          <a:lstStyle/>
          <a:p>
            <a:pPr algn="l">
              <a:lnSpc>
                <a:spcPct val="90000"/>
              </a:lnSpc>
            </a:pPr>
            <a:r>
              <a:rPr lang="en-US" b="1">
                <a:solidFill>
                  <a:schemeClr val="accent2"/>
                </a:solidFill>
              </a:rPr>
              <a:t>School Governance</a:t>
            </a:r>
          </a:p>
        </p:txBody>
      </p:sp>
      <p:sp>
        <p:nvSpPr>
          <p:cNvPr id="8199" name="Text Box 9"/>
          <p:cNvSpPr txBox="1">
            <a:spLocks noChangeArrowheads="1"/>
          </p:cNvSpPr>
          <p:nvPr/>
        </p:nvSpPr>
        <p:spPr bwMode="auto">
          <a:xfrm>
            <a:off x="304800" y="4038600"/>
            <a:ext cx="1755775" cy="646113"/>
          </a:xfrm>
          <a:prstGeom prst="rect">
            <a:avLst/>
          </a:prstGeom>
          <a:noFill/>
          <a:ln w="12700">
            <a:noFill/>
            <a:miter lim="800000"/>
            <a:headEnd type="none" w="sm" len="sm"/>
            <a:tailEnd type="none" w="sm" len="sm"/>
          </a:ln>
        </p:spPr>
        <p:txBody>
          <a:bodyPr>
            <a:prstTxWarp prst="textNoShape">
              <a:avLst/>
            </a:prstTxWarp>
            <a:spAutoFit/>
          </a:bodyPr>
          <a:lstStyle/>
          <a:p>
            <a:pPr>
              <a:lnSpc>
                <a:spcPct val="90000"/>
              </a:lnSpc>
            </a:pPr>
            <a:r>
              <a:rPr lang="en-US" b="1">
                <a:solidFill>
                  <a:schemeClr val="accent2"/>
                </a:solidFill>
              </a:rPr>
              <a:t>Volunteer Hours</a:t>
            </a:r>
          </a:p>
        </p:txBody>
      </p:sp>
      <p:sp>
        <p:nvSpPr>
          <p:cNvPr id="8200" name="Text Box 7"/>
          <p:cNvSpPr txBox="1">
            <a:spLocks noChangeArrowheads="1"/>
          </p:cNvSpPr>
          <p:nvPr/>
        </p:nvSpPr>
        <p:spPr bwMode="auto">
          <a:xfrm>
            <a:off x="2540000" y="5802313"/>
            <a:ext cx="3730625" cy="369887"/>
          </a:xfrm>
          <a:prstGeom prst="rect">
            <a:avLst/>
          </a:prstGeom>
          <a:noFill/>
          <a:ln w="12700">
            <a:noFill/>
            <a:miter lim="800000"/>
            <a:headEnd type="none" w="sm" len="sm"/>
            <a:tailEnd type="none" w="sm" len="sm"/>
          </a:ln>
        </p:spPr>
        <p:txBody>
          <a:bodyPr>
            <a:prstTxWarp prst="textNoShape">
              <a:avLst/>
            </a:prstTxWarp>
            <a:spAutoFit/>
          </a:bodyPr>
          <a:lstStyle/>
          <a:p>
            <a:pPr algn="ctr">
              <a:lnSpc>
                <a:spcPct val="90000"/>
              </a:lnSpc>
            </a:pPr>
            <a:r>
              <a:rPr lang="en-US" b="1">
                <a:solidFill>
                  <a:schemeClr val="accent2"/>
                </a:solidFill>
              </a:rPr>
              <a:t>Parent Leadership Groups</a:t>
            </a:r>
          </a:p>
        </p:txBody>
      </p:sp>
      <p:pic>
        <p:nvPicPr>
          <p:cNvPr id="8201" name="Picture 9" descr="icons-Empower.png"/>
          <p:cNvPicPr>
            <a:picLocks noChangeAspect="1"/>
          </p:cNvPicPr>
          <p:nvPr/>
        </p:nvPicPr>
        <p:blipFill>
          <a:blip r:embed="rId3" cstate="print"/>
          <a:srcRect/>
          <a:stretch>
            <a:fillRect/>
          </a:stretch>
        </p:blipFill>
        <p:spPr bwMode="auto">
          <a:xfrm>
            <a:off x="3822700" y="2633663"/>
            <a:ext cx="1235075" cy="1235075"/>
          </a:xfrm>
          <a:prstGeom prst="rect">
            <a:avLst/>
          </a:prstGeom>
          <a:noFill/>
          <a:ln w="9525">
            <a:noFill/>
            <a:miter lim="800000"/>
            <a:headEnd/>
            <a:tailEnd/>
          </a:ln>
        </p:spPr>
      </p:pic>
      <p:sp>
        <p:nvSpPr>
          <p:cNvPr id="8202" name="Text Box 8"/>
          <p:cNvSpPr txBox="1">
            <a:spLocks noChangeArrowheads="1"/>
          </p:cNvSpPr>
          <p:nvPr/>
        </p:nvSpPr>
        <p:spPr bwMode="auto">
          <a:xfrm>
            <a:off x="838200" y="1600200"/>
            <a:ext cx="1755775" cy="646113"/>
          </a:xfrm>
          <a:prstGeom prst="rect">
            <a:avLst/>
          </a:prstGeom>
          <a:noFill/>
          <a:ln w="12700">
            <a:noFill/>
            <a:miter lim="800000"/>
            <a:headEnd type="none" w="sm" len="sm"/>
            <a:tailEnd type="none" w="sm" len="sm"/>
          </a:ln>
        </p:spPr>
        <p:txBody>
          <a:bodyPr>
            <a:prstTxWarp prst="textNoShape">
              <a:avLst/>
            </a:prstTxWarp>
            <a:spAutoFit/>
          </a:bodyPr>
          <a:lstStyle/>
          <a:p>
            <a:pPr algn="ctr">
              <a:lnSpc>
                <a:spcPct val="90000"/>
              </a:lnSpc>
            </a:pPr>
            <a:r>
              <a:rPr lang="en-US" b="1">
                <a:solidFill>
                  <a:schemeClr val="accent2"/>
                </a:solidFill>
              </a:rPr>
              <a:t>Home </a:t>
            </a:r>
            <a:br>
              <a:rPr lang="en-US" b="1">
                <a:solidFill>
                  <a:schemeClr val="accent2"/>
                </a:solidFill>
              </a:rPr>
            </a:br>
            <a:r>
              <a:rPr lang="en-US" b="1">
                <a:solidFill>
                  <a:schemeClr val="accent2"/>
                </a:solidFill>
              </a:rPr>
              <a:t>Visits</a:t>
            </a: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AutoShape 2"/>
          <p:cNvSpPr>
            <a:spLocks noChangeArrowheads="1"/>
          </p:cNvSpPr>
          <p:nvPr/>
        </p:nvSpPr>
        <p:spPr bwMode="auto">
          <a:xfrm rot="-21600000">
            <a:off x="0" y="4514850"/>
            <a:ext cx="5753100" cy="1400175"/>
          </a:xfrm>
          <a:prstGeom prst="rightArrow">
            <a:avLst>
              <a:gd name="adj1" fmla="val 71889"/>
              <a:gd name="adj2" fmla="val 47975"/>
            </a:avLst>
          </a:prstGeom>
          <a:gradFill rotWithShape="1">
            <a:gsLst>
              <a:gs pos="0">
                <a:schemeClr val="folHlink">
                  <a:gamma/>
                  <a:tint val="89020"/>
                  <a:invGamma/>
                  <a:alpha val="0"/>
                </a:schemeClr>
              </a:gs>
              <a:gs pos="100000">
                <a:schemeClr val="folHlink">
                  <a:alpha val="75000"/>
                </a:schemeClr>
              </a:gs>
            </a:gsLst>
            <a:lin ang="0" scaled="1"/>
          </a:gradFill>
          <a:ln w="12700" algn="ctr">
            <a:noFill/>
            <a:miter lim="800000"/>
            <a:headEnd type="none" w="sm" len="sm"/>
            <a:tailEnd type="none" w="sm" len="sm"/>
          </a:ln>
          <a:effectLst/>
        </p:spPr>
        <p:txBody>
          <a:bodyPr wrap="none" anchor="ctr"/>
          <a:lstStyle/>
          <a:p>
            <a:pPr>
              <a:defRPr/>
            </a:pPr>
            <a:endParaRPr lang="en-US">
              <a:latin typeface="Arial" charset="0"/>
            </a:endParaRPr>
          </a:p>
        </p:txBody>
      </p:sp>
      <p:sp>
        <p:nvSpPr>
          <p:cNvPr id="387075" name="AutoShape 3"/>
          <p:cNvSpPr>
            <a:spLocks noChangeArrowheads="1"/>
          </p:cNvSpPr>
          <p:nvPr/>
        </p:nvSpPr>
        <p:spPr bwMode="auto">
          <a:xfrm>
            <a:off x="1981200" y="3305175"/>
            <a:ext cx="4572000" cy="1400175"/>
          </a:xfrm>
          <a:prstGeom prst="rightArrow">
            <a:avLst>
              <a:gd name="adj1" fmla="val 71667"/>
              <a:gd name="adj2" fmla="val 48874"/>
            </a:avLst>
          </a:prstGeom>
          <a:gradFill rotWithShape="1">
            <a:gsLst>
              <a:gs pos="0">
                <a:schemeClr val="folHlink">
                  <a:gamma/>
                  <a:tint val="89020"/>
                  <a:invGamma/>
                  <a:alpha val="0"/>
                </a:schemeClr>
              </a:gs>
              <a:gs pos="100000">
                <a:schemeClr val="folHlink">
                  <a:alpha val="75000"/>
                </a:schemeClr>
              </a:gs>
            </a:gsLst>
            <a:lin ang="0" scaled="1"/>
          </a:gradFill>
          <a:ln w="12700" algn="ctr">
            <a:noFill/>
            <a:miter lim="800000"/>
            <a:headEnd type="none" w="sm" len="sm"/>
            <a:tailEnd type="none" w="sm" len="sm"/>
          </a:ln>
          <a:effectLst/>
        </p:spPr>
        <p:txBody>
          <a:bodyPr wrap="none" anchor="ctr"/>
          <a:lstStyle/>
          <a:p>
            <a:pPr>
              <a:defRPr/>
            </a:pPr>
            <a:endParaRPr lang="en-US">
              <a:latin typeface="Arial" charset="0"/>
            </a:endParaRPr>
          </a:p>
        </p:txBody>
      </p:sp>
      <p:sp>
        <p:nvSpPr>
          <p:cNvPr id="9220" name="Explosion 2 5"/>
          <p:cNvSpPr>
            <a:spLocks noChangeArrowheads="1"/>
          </p:cNvSpPr>
          <p:nvPr/>
        </p:nvSpPr>
        <p:spPr bwMode="auto">
          <a:xfrm>
            <a:off x="6981825" y="1371600"/>
            <a:ext cx="2162175" cy="2133600"/>
          </a:xfrm>
          <a:prstGeom prst="irregularSeal2">
            <a:avLst/>
          </a:prstGeom>
          <a:solidFill>
            <a:srgbClr val="662C91"/>
          </a:solidFill>
          <a:ln w="12700">
            <a:noFill/>
            <a:round/>
            <a:headEnd type="none" w="sm" len="sm"/>
            <a:tailEnd type="none" w="sm" len="sm"/>
          </a:ln>
        </p:spPr>
        <p:txBody>
          <a:bodyPr anchor="ctr">
            <a:prstTxWarp prst="textNoShape">
              <a:avLst/>
            </a:prstTxWarp>
          </a:bodyPr>
          <a:lstStyle/>
          <a:p>
            <a:endParaRPr lang="en-US">
              <a:solidFill>
                <a:schemeClr val="tx2"/>
              </a:solidFill>
            </a:endParaRPr>
          </a:p>
        </p:txBody>
      </p:sp>
      <p:sp>
        <p:nvSpPr>
          <p:cNvPr id="9221" name="Rectangle 5"/>
          <p:cNvSpPr>
            <a:spLocks noGrp="1" noChangeArrowheads="1"/>
          </p:cNvSpPr>
          <p:nvPr>
            <p:ph type="title" idx="4294967295"/>
          </p:nvPr>
        </p:nvSpPr>
        <p:spPr>
          <a:xfrm>
            <a:off x="457200" y="396875"/>
            <a:ext cx="8077200" cy="369888"/>
          </a:xfrm>
        </p:spPr>
        <p:txBody>
          <a:bodyPr/>
          <a:lstStyle/>
          <a:p>
            <a:pPr eaLnBrk="1" hangingPunct="1"/>
            <a:r>
              <a:rPr lang="en-US"/>
              <a:t>People: Leadership Development</a:t>
            </a:r>
          </a:p>
        </p:txBody>
      </p:sp>
      <p:sp>
        <p:nvSpPr>
          <p:cNvPr id="9222" name="TextBox 6"/>
          <p:cNvSpPr txBox="1">
            <a:spLocks noChangeArrowheads="1"/>
          </p:cNvSpPr>
          <p:nvPr/>
        </p:nvSpPr>
        <p:spPr bwMode="black">
          <a:xfrm>
            <a:off x="7239000" y="1990725"/>
            <a:ext cx="1447800" cy="868363"/>
          </a:xfrm>
          <a:prstGeom prst="rect">
            <a:avLst/>
          </a:prstGeom>
          <a:noFill/>
          <a:ln w="9525">
            <a:noFill/>
            <a:miter lim="800000"/>
            <a:headEnd/>
            <a:tailEnd/>
          </a:ln>
        </p:spPr>
        <p:txBody>
          <a:bodyPr>
            <a:prstTxWarp prst="textNoShape">
              <a:avLst/>
            </a:prstTxWarp>
            <a:spAutoFit/>
          </a:bodyPr>
          <a:lstStyle/>
          <a:p>
            <a:pPr algn="ctr">
              <a:lnSpc>
                <a:spcPct val="85000"/>
              </a:lnSpc>
            </a:pPr>
            <a:r>
              <a:rPr lang="en-US" b="1">
                <a:solidFill>
                  <a:schemeClr val="tx2"/>
                </a:solidFill>
              </a:rPr>
              <a:t>New Deans/ Principals</a:t>
            </a:r>
          </a:p>
        </p:txBody>
      </p:sp>
      <p:sp>
        <p:nvSpPr>
          <p:cNvPr id="9223" name="TextBox 7"/>
          <p:cNvSpPr txBox="1">
            <a:spLocks noChangeArrowheads="1"/>
          </p:cNvSpPr>
          <p:nvPr/>
        </p:nvSpPr>
        <p:spPr bwMode="auto">
          <a:xfrm>
            <a:off x="152400" y="4367213"/>
            <a:ext cx="1676400" cy="396875"/>
          </a:xfrm>
          <a:prstGeom prst="rect">
            <a:avLst/>
          </a:prstGeom>
          <a:noFill/>
          <a:ln w="9525">
            <a:noFill/>
            <a:miter lim="800000"/>
            <a:headEnd/>
            <a:tailEnd/>
          </a:ln>
        </p:spPr>
        <p:txBody>
          <a:bodyPr>
            <a:prstTxWarp prst="textNoShape">
              <a:avLst/>
            </a:prstTxWarp>
            <a:spAutoFit/>
          </a:bodyPr>
          <a:lstStyle/>
          <a:p>
            <a:pPr algn="ctr"/>
            <a:r>
              <a:rPr lang="en-US" b="1"/>
              <a:t>Years 1 + 2</a:t>
            </a:r>
          </a:p>
        </p:txBody>
      </p:sp>
      <p:sp>
        <p:nvSpPr>
          <p:cNvPr id="9224" name="TextBox 8"/>
          <p:cNvSpPr txBox="1">
            <a:spLocks noChangeArrowheads="1"/>
          </p:cNvSpPr>
          <p:nvPr/>
        </p:nvSpPr>
        <p:spPr bwMode="auto">
          <a:xfrm>
            <a:off x="2452688" y="3149600"/>
            <a:ext cx="1143000" cy="396875"/>
          </a:xfrm>
          <a:prstGeom prst="rect">
            <a:avLst/>
          </a:prstGeom>
          <a:noFill/>
          <a:ln w="9525">
            <a:noFill/>
            <a:miter lim="800000"/>
            <a:headEnd/>
            <a:tailEnd/>
          </a:ln>
        </p:spPr>
        <p:txBody>
          <a:bodyPr>
            <a:prstTxWarp prst="textNoShape">
              <a:avLst/>
            </a:prstTxWarp>
            <a:spAutoFit/>
          </a:bodyPr>
          <a:lstStyle/>
          <a:p>
            <a:pPr algn="ctr"/>
            <a:r>
              <a:rPr lang="en-US" b="1"/>
              <a:t>Year 3</a:t>
            </a:r>
          </a:p>
        </p:txBody>
      </p:sp>
      <p:pic>
        <p:nvPicPr>
          <p:cNvPr id="9225" name="Picture 10" descr="SmallerheadBox"/>
          <p:cNvPicPr>
            <a:picLocks noChangeAspect="1" noChangeArrowheads="1"/>
          </p:cNvPicPr>
          <p:nvPr/>
        </p:nvPicPr>
        <p:blipFill>
          <a:blip r:embed="rId3" cstate="print"/>
          <a:srcRect/>
          <a:stretch>
            <a:fillRect/>
          </a:stretch>
        </p:blipFill>
        <p:spPr bwMode="auto">
          <a:xfrm>
            <a:off x="2376488" y="3624263"/>
            <a:ext cx="1817687" cy="885825"/>
          </a:xfrm>
          <a:prstGeom prst="rect">
            <a:avLst/>
          </a:prstGeom>
          <a:noFill/>
          <a:ln w="9525">
            <a:noFill/>
            <a:miter lim="800000"/>
            <a:headEnd/>
            <a:tailEnd/>
          </a:ln>
        </p:spPr>
      </p:pic>
      <p:sp>
        <p:nvSpPr>
          <p:cNvPr id="9226" name="Text Box 11"/>
          <p:cNvSpPr txBox="1">
            <a:spLocks noChangeArrowheads="1"/>
          </p:cNvSpPr>
          <p:nvPr/>
        </p:nvSpPr>
        <p:spPr bwMode="white">
          <a:xfrm>
            <a:off x="2486025" y="3829050"/>
            <a:ext cx="1525588" cy="476250"/>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400">
                <a:solidFill>
                  <a:schemeClr val="bg1"/>
                </a:solidFill>
              </a:rPr>
              <a:t>Leadership Skills</a:t>
            </a:r>
            <a:br>
              <a:rPr lang="en-US" sz="1400">
                <a:solidFill>
                  <a:schemeClr val="bg1"/>
                </a:solidFill>
              </a:rPr>
            </a:br>
            <a:r>
              <a:rPr lang="en-US" sz="1400">
                <a:solidFill>
                  <a:schemeClr val="bg1"/>
                </a:solidFill>
              </a:rPr>
              <a:t>Development</a:t>
            </a:r>
          </a:p>
        </p:txBody>
      </p:sp>
      <p:pic>
        <p:nvPicPr>
          <p:cNvPr id="9227" name="Picture 13" descr="SmallerheadBox"/>
          <p:cNvPicPr>
            <a:picLocks noChangeAspect="1" noChangeArrowheads="1"/>
          </p:cNvPicPr>
          <p:nvPr/>
        </p:nvPicPr>
        <p:blipFill>
          <a:blip r:embed="rId3" cstate="print"/>
          <a:srcRect/>
          <a:stretch>
            <a:fillRect/>
          </a:stretch>
        </p:blipFill>
        <p:spPr bwMode="auto">
          <a:xfrm>
            <a:off x="4224338" y="3595688"/>
            <a:ext cx="1817687" cy="885825"/>
          </a:xfrm>
          <a:prstGeom prst="rect">
            <a:avLst/>
          </a:prstGeom>
          <a:noFill/>
          <a:ln w="9525">
            <a:noFill/>
            <a:miter lim="800000"/>
            <a:headEnd/>
            <a:tailEnd/>
          </a:ln>
        </p:spPr>
      </p:pic>
      <p:sp>
        <p:nvSpPr>
          <p:cNvPr id="9228" name="Text Box 14"/>
          <p:cNvSpPr txBox="1">
            <a:spLocks noChangeArrowheads="1"/>
          </p:cNvSpPr>
          <p:nvPr/>
        </p:nvSpPr>
        <p:spPr bwMode="white">
          <a:xfrm>
            <a:off x="4311650" y="3724275"/>
            <a:ext cx="1563688" cy="668338"/>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400">
                <a:solidFill>
                  <a:schemeClr val="bg1"/>
                </a:solidFill>
              </a:rPr>
              <a:t>Select Leaders to</a:t>
            </a:r>
            <a:br>
              <a:rPr lang="en-US" sz="1400">
                <a:solidFill>
                  <a:schemeClr val="bg1"/>
                </a:solidFill>
              </a:rPr>
            </a:br>
            <a:r>
              <a:rPr lang="en-US" sz="1400">
                <a:solidFill>
                  <a:schemeClr val="bg1"/>
                </a:solidFill>
              </a:rPr>
              <a:t>Become Deans</a:t>
            </a:r>
            <a:br>
              <a:rPr lang="en-US" sz="1400">
                <a:solidFill>
                  <a:schemeClr val="bg1"/>
                </a:solidFill>
              </a:rPr>
            </a:br>
            <a:r>
              <a:rPr lang="en-US" sz="1400">
                <a:solidFill>
                  <a:schemeClr val="bg1"/>
                </a:solidFill>
              </a:rPr>
              <a:t>and Principals</a:t>
            </a:r>
          </a:p>
        </p:txBody>
      </p:sp>
      <p:pic>
        <p:nvPicPr>
          <p:cNvPr id="9229" name="Picture 16" descr="SmallerheadBox"/>
          <p:cNvPicPr>
            <a:picLocks noChangeAspect="1" noChangeArrowheads="1"/>
          </p:cNvPicPr>
          <p:nvPr/>
        </p:nvPicPr>
        <p:blipFill>
          <a:blip r:embed="rId3" cstate="print"/>
          <a:srcRect/>
          <a:stretch>
            <a:fillRect/>
          </a:stretch>
        </p:blipFill>
        <p:spPr bwMode="auto">
          <a:xfrm>
            <a:off x="233363" y="4795838"/>
            <a:ext cx="1662112" cy="885825"/>
          </a:xfrm>
          <a:prstGeom prst="rect">
            <a:avLst/>
          </a:prstGeom>
          <a:noFill/>
          <a:ln w="9525">
            <a:noFill/>
            <a:miter lim="800000"/>
            <a:headEnd/>
            <a:tailEnd/>
          </a:ln>
        </p:spPr>
      </p:pic>
      <p:sp>
        <p:nvSpPr>
          <p:cNvPr id="9230" name="Text Box 17"/>
          <p:cNvSpPr txBox="1">
            <a:spLocks noChangeArrowheads="1"/>
          </p:cNvSpPr>
          <p:nvPr/>
        </p:nvSpPr>
        <p:spPr bwMode="white">
          <a:xfrm>
            <a:off x="444500" y="5000625"/>
            <a:ext cx="1238250" cy="476250"/>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400">
                <a:solidFill>
                  <a:schemeClr val="bg1"/>
                </a:solidFill>
              </a:rPr>
              <a:t>Recruit Great</a:t>
            </a:r>
            <a:br>
              <a:rPr lang="en-US" sz="1400">
                <a:solidFill>
                  <a:schemeClr val="bg1"/>
                </a:solidFill>
              </a:rPr>
            </a:br>
            <a:r>
              <a:rPr lang="en-US" sz="1400">
                <a:solidFill>
                  <a:schemeClr val="bg1"/>
                </a:solidFill>
              </a:rPr>
              <a:t>Teachers</a:t>
            </a:r>
          </a:p>
        </p:txBody>
      </p:sp>
      <p:pic>
        <p:nvPicPr>
          <p:cNvPr id="9231" name="Picture 19" descr="SmallerheadBox"/>
          <p:cNvPicPr>
            <a:picLocks noChangeAspect="1" noChangeArrowheads="1"/>
          </p:cNvPicPr>
          <p:nvPr/>
        </p:nvPicPr>
        <p:blipFill>
          <a:blip r:embed="rId3" cstate="print"/>
          <a:srcRect/>
          <a:stretch>
            <a:fillRect/>
          </a:stretch>
        </p:blipFill>
        <p:spPr bwMode="auto">
          <a:xfrm>
            <a:off x="1909763" y="4795838"/>
            <a:ext cx="1662112" cy="885825"/>
          </a:xfrm>
          <a:prstGeom prst="rect">
            <a:avLst/>
          </a:prstGeom>
          <a:noFill/>
          <a:ln w="9525">
            <a:noFill/>
            <a:miter lim="800000"/>
            <a:headEnd/>
            <a:tailEnd/>
          </a:ln>
        </p:spPr>
      </p:pic>
      <p:sp>
        <p:nvSpPr>
          <p:cNvPr id="9232" name="Text Box 20"/>
          <p:cNvSpPr txBox="1">
            <a:spLocks noChangeArrowheads="1"/>
          </p:cNvSpPr>
          <p:nvPr/>
        </p:nvSpPr>
        <p:spPr bwMode="white">
          <a:xfrm>
            <a:off x="2193925" y="4905375"/>
            <a:ext cx="1031875" cy="668338"/>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400">
                <a:solidFill>
                  <a:schemeClr val="bg1"/>
                </a:solidFill>
              </a:rPr>
              <a:t>Develop</a:t>
            </a:r>
            <a:br>
              <a:rPr lang="en-US" sz="1400">
                <a:solidFill>
                  <a:schemeClr val="bg1"/>
                </a:solidFill>
              </a:rPr>
            </a:br>
            <a:r>
              <a:rPr lang="en-US" sz="1400">
                <a:solidFill>
                  <a:schemeClr val="bg1"/>
                </a:solidFill>
              </a:rPr>
              <a:t>Classroom</a:t>
            </a:r>
            <a:br>
              <a:rPr lang="en-US" sz="1400">
                <a:solidFill>
                  <a:schemeClr val="bg1"/>
                </a:solidFill>
              </a:rPr>
            </a:br>
            <a:r>
              <a:rPr lang="en-US" sz="1400">
                <a:solidFill>
                  <a:schemeClr val="bg1"/>
                </a:solidFill>
              </a:rPr>
              <a:t>Leaders</a:t>
            </a:r>
          </a:p>
        </p:txBody>
      </p:sp>
      <p:pic>
        <p:nvPicPr>
          <p:cNvPr id="9233" name="Picture 22" descr="SmallerheadBox"/>
          <p:cNvPicPr>
            <a:picLocks noChangeAspect="1" noChangeArrowheads="1"/>
          </p:cNvPicPr>
          <p:nvPr/>
        </p:nvPicPr>
        <p:blipFill>
          <a:blip r:embed="rId3" cstate="print"/>
          <a:srcRect/>
          <a:stretch>
            <a:fillRect/>
          </a:stretch>
        </p:blipFill>
        <p:spPr bwMode="auto">
          <a:xfrm>
            <a:off x="3586163" y="4795838"/>
            <a:ext cx="1674812" cy="885825"/>
          </a:xfrm>
          <a:prstGeom prst="rect">
            <a:avLst/>
          </a:prstGeom>
          <a:noFill/>
          <a:ln w="9525">
            <a:noFill/>
            <a:miter lim="800000"/>
            <a:headEnd/>
            <a:tailEnd/>
          </a:ln>
        </p:spPr>
      </p:pic>
      <p:sp>
        <p:nvSpPr>
          <p:cNvPr id="9234" name="Text Box 23"/>
          <p:cNvSpPr txBox="1">
            <a:spLocks noChangeArrowheads="1"/>
          </p:cNvSpPr>
          <p:nvPr/>
        </p:nvSpPr>
        <p:spPr bwMode="white">
          <a:xfrm>
            <a:off x="3579813" y="4924425"/>
            <a:ext cx="1638300" cy="674688"/>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400">
                <a:solidFill>
                  <a:schemeClr val="bg1"/>
                </a:solidFill>
              </a:rPr>
              <a:t>Select Classroom </a:t>
            </a:r>
            <a:br>
              <a:rPr lang="en-US" sz="1400">
                <a:solidFill>
                  <a:schemeClr val="bg1"/>
                </a:solidFill>
              </a:rPr>
            </a:br>
            <a:r>
              <a:rPr lang="en-US" sz="1400">
                <a:solidFill>
                  <a:schemeClr val="bg1"/>
                </a:solidFill>
              </a:rPr>
              <a:t>Leaders for </a:t>
            </a:r>
            <a:br>
              <a:rPr lang="en-US" sz="1400">
                <a:solidFill>
                  <a:schemeClr val="bg1"/>
                </a:solidFill>
              </a:rPr>
            </a:br>
            <a:r>
              <a:rPr lang="en-US" sz="1400">
                <a:solidFill>
                  <a:schemeClr val="bg1"/>
                </a:solidFill>
              </a:rPr>
              <a:t>Development</a:t>
            </a:r>
          </a:p>
        </p:txBody>
      </p:sp>
      <p:sp>
        <p:nvSpPr>
          <p:cNvPr id="387096" name="AutoShape 24"/>
          <p:cNvSpPr>
            <a:spLocks noChangeArrowheads="1"/>
          </p:cNvSpPr>
          <p:nvPr/>
        </p:nvSpPr>
        <p:spPr bwMode="auto">
          <a:xfrm>
            <a:off x="3848100" y="1997075"/>
            <a:ext cx="3267075" cy="1400175"/>
          </a:xfrm>
          <a:prstGeom prst="rightArrow">
            <a:avLst>
              <a:gd name="adj1" fmla="val 72046"/>
              <a:gd name="adj2" fmla="val 46267"/>
            </a:avLst>
          </a:prstGeom>
          <a:gradFill rotWithShape="1">
            <a:gsLst>
              <a:gs pos="0">
                <a:schemeClr val="folHlink">
                  <a:gamma/>
                  <a:tint val="89020"/>
                  <a:invGamma/>
                  <a:alpha val="0"/>
                </a:schemeClr>
              </a:gs>
              <a:gs pos="100000">
                <a:schemeClr val="folHlink">
                  <a:alpha val="75000"/>
                </a:schemeClr>
              </a:gs>
            </a:gsLst>
            <a:lin ang="0" scaled="1"/>
          </a:gradFill>
          <a:ln w="12700" algn="ctr">
            <a:noFill/>
            <a:miter lim="800000"/>
            <a:headEnd type="none" w="sm" len="sm"/>
            <a:tailEnd type="none" w="sm" len="sm"/>
          </a:ln>
          <a:effectLst/>
        </p:spPr>
        <p:txBody>
          <a:bodyPr wrap="none" anchor="ctr"/>
          <a:lstStyle/>
          <a:p>
            <a:pPr>
              <a:defRPr/>
            </a:pPr>
            <a:endParaRPr lang="en-US">
              <a:latin typeface="Arial" charset="0"/>
            </a:endParaRPr>
          </a:p>
        </p:txBody>
      </p:sp>
      <p:sp>
        <p:nvSpPr>
          <p:cNvPr id="9236" name="TextBox 9"/>
          <p:cNvSpPr txBox="1">
            <a:spLocks noChangeArrowheads="1"/>
          </p:cNvSpPr>
          <p:nvPr/>
        </p:nvSpPr>
        <p:spPr bwMode="auto">
          <a:xfrm>
            <a:off x="4467225" y="1828800"/>
            <a:ext cx="1171575" cy="396875"/>
          </a:xfrm>
          <a:prstGeom prst="rect">
            <a:avLst/>
          </a:prstGeom>
          <a:noFill/>
          <a:ln w="9525">
            <a:noFill/>
            <a:miter lim="800000"/>
            <a:headEnd/>
            <a:tailEnd/>
          </a:ln>
        </p:spPr>
        <p:txBody>
          <a:bodyPr>
            <a:prstTxWarp prst="textNoShape">
              <a:avLst/>
            </a:prstTxWarp>
            <a:spAutoFit/>
          </a:bodyPr>
          <a:lstStyle/>
          <a:p>
            <a:pPr algn="ctr"/>
            <a:r>
              <a:rPr lang="en-US" b="1"/>
              <a:t>Year 4</a:t>
            </a:r>
          </a:p>
        </p:txBody>
      </p:sp>
      <p:pic>
        <p:nvPicPr>
          <p:cNvPr id="9237" name="Picture 27" descr="headBox_Gn"/>
          <p:cNvPicPr>
            <a:picLocks noChangeAspect="1" noChangeArrowheads="1"/>
          </p:cNvPicPr>
          <p:nvPr/>
        </p:nvPicPr>
        <p:blipFill>
          <a:blip r:embed="rId4" cstate="print"/>
          <a:srcRect/>
          <a:stretch>
            <a:fillRect/>
          </a:stretch>
        </p:blipFill>
        <p:spPr bwMode="auto">
          <a:xfrm>
            <a:off x="4419600" y="2262188"/>
            <a:ext cx="2259013" cy="904875"/>
          </a:xfrm>
          <a:prstGeom prst="rect">
            <a:avLst/>
          </a:prstGeom>
          <a:noFill/>
          <a:ln w="9525">
            <a:noFill/>
            <a:miter lim="800000"/>
            <a:headEnd/>
            <a:tailEnd/>
          </a:ln>
        </p:spPr>
      </p:pic>
      <p:sp>
        <p:nvSpPr>
          <p:cNvPr id="9238" name="Text Box 28"/>
          <p:cNvSpPr txBox="1">
            <a:spLocks noChangeArrowheads="1"/>
          </p:cNvSpPr>
          <p:nvPr/>
        </p:nvSpPr>
        <p:spPr bwMode="white">
          <a:xfrm>
            <a:off x="4508500" y="2451100"/>
            <a:ext cx="1987550" cy="533400"/>
          </a:xfrm>
          <a:prstGeom prst="rect">
            <a:avLst/>
          </a:prstGeom>
          <a:noFill/>
          <a:ln w="12700">
            <a:noFill/>
            <a:miter lim="800000"/>
            <a:headEnd type="none" w="sm" len="sm"/>
            <a:tailEnd type="none" w="sm" len="sm"/>
          </a:ln>
        </p:spPr>
        <p:txBody>
          <a:bodyPr wrap="none">
            <a:prstTxWarp prst="textNoShape">
              <a:avLst/>
            </a:prstTxWarp>
            <a:spAutoFit/>
          </a:bodyPr>
          <a:lstStyle/>
          <a:p>
            <a:pPr algn="ctr">
              <a:lnSpc>
                <a:spcPct val="90000"/>
              </a:lnSpc>
            </a:pPr>
            <a:r>
              <a:rPr lang="en-US" sz="1600">
                <a:solidFill>
                  <a:schemeClr val="bg1"/>
                </a:solidFill>
              </a:rPr>
              <a:t>In-Job Leadership</a:t>
            </a:r>
            <a:br>
              <a:rPr lang="en-US" sz="1600">
                <a:solidFill>
                  <a:schemeClr val="bg1"/>
                </a:solidFill>
              </a:rPr>
            </a:br>
            <a:r>
              <a:rPr lang="en-US" sz="1600">
                <a:solidFill>
                  <a:schemeClr val="bg1"/>
                </a:solidFill>
              </a:rPr>
              <a:t>Training/Experience</a:t>
            </a: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396875"/>
            <a:ext cx="8077200" cy="369888"/>
          </a:xfrm>
        </p:spPr>
        <p:txBody>
          <a:bodyPr/>
          <a:lstStyle/>
          <a:p>
            <a:r>
              <a:rPr lang="en-US"/>
              <a:t>Process: Innovative Hybrid School Model</a:t>
            </a:r>
          </a:p>
        </p:txBody>
      </p:sp>
      <p:pic>
        <p:nvPicPr>
          <p:cNvPr id="10243" name="Picture 2" descr="puzzle.png"/>
          <p:cNvPicPr>
            <a:picLocks noChangeAspect="1"/>
          </p:cNvPicPr>
          <p:nvPr/>
        </p:nvPicPr>
        <p:blipFill>
          <a:blip r:embed="rId2" cstate="print"/>
          <a:srcRect/>
          <a:stretch>
            <a:fillRect/>
          </a:stretch>
        </p:blipFill>
        <p:spPr bwMode="auto">
          <a:xfrm>
            <a:off x="2205038" y="1371600"/>
            <a:ext cx="4419600" cy="4267200"/>
          </a:xfrm>
          <a:prstGeom prst="rect">
            <a:avLst/>
          </a:prstGeom>
          <a:noFill/>
          <a:ln w="9525">
            <a:noFill/>
            <a:miter lim="800000"/>
            <a:headEnd/>
            <a:tailEnd/>
          </a:ln>
        </p:spPr>
      </p:pic>
      <p:sp>
        <p:nvSpPr>
          <p:cNvPr id="10244" name="TextBox 15"/>
          <p:cNvSpPr txBox="1">
            <a:spLocks noChangeArrowheads="1"/>
          </p:cNvSpPr>
          <p:nvPr/>
        </p:nvSpPr>
        <p:spPr bwMode="auto">
          <a:xfrm>
            <a:off x="2987675" y="3133725"/>
            <a:ext cx="2727325" cy="1057275"/>
          </a:xfrm>
          <a:prstGeom prst="rect">
            <a:avLst/>
          </a:prstGeom>
          <a:noFill/>
          <a:ln w="9525">
            <a:noFill/>
            <a:miter lim="800000"/>
            <a:headEnd/>
            <a:tailEnd/>
          </a:ln>
        </p:spPr>
        <p:txBody>
          <a:bodyPr>
            <a:prstTxWarp prst="textNoShape">
              <a:avLst/>
            </a:prstTxWarp>
            <a:spAutoFit/>
          </a:bodyPr>
          <a:lstStyle/>
          <a:p>
            <a:pPr marL="117475" indent="-117475" algn="ctr">
              <a:lnSpc>
                <a:spcPct val="80000"/>
              </a:lnSpc>
              <a:spcBef>
                <a:spcPts val="200"/>
              </a:spcBef>
              <a:spcAft>
                <a:spcPts val="200"/>
              </a:spcAft>
              <a:buFont typeface="Arial" pitchFamily="32" charset="0"/>
              <a:buChar char="•"/>
            </a:pPr>
            <a:r>
              <a:rPr lang="en-US" sz="1000" b="1"/>
              <a:t>Individualized</a:t>
            </a:r>
            <a:br>
              <a:rPr lang="en-US" sz="1000" b="1"/>
            </a:br>
            <a:r>
              <a:rPr lang="en-US" sz="1000" b="1"/>
              <a:t>learning </a:t>
            </a:r>
          </a:p>
          <a:p>
            <a:pPr marL="117475" indent="-117475" algn="ctr">
              <a:lnSpc>
                <a:spcPct val="80000"/>
              </a:lnSpc>
              <a:spcBef>
                <a:spcPts val="200"/>
              </a:spcBef>
              <a:spcAft>
                <a:spcPts val="200"/>
              </a:spcAft>
              <a:buFont typeface="Arial" pitchFamily="32" charset="0"/>
              <a:buChar char="•"/>
            </a:pPr>
            <a:r>
              <a:rPr lang="en-US" sz="1000" b="1"/>
              <a:t>Outstanding </a:t>
            </a:r>
            <a:br>
              <a:rPr lang="en-US" sz="1000" b="1"/>
            </a:br>
            <a:r>
              <a:rPr lang="en-US" sz="1000" b="1"/>
              <a:t>student </a:t>
            </a:r>
            <a:br>
              <a:rPr lang="en-US" sz="1000" b="1"/>
            </a:br>
            <a:r>
              <a:rPr lang="en-US" sz="1000" b="1"/>
              <a:t>achievement</a:t>
            </a:r>
          </a:p>
          <a:p>
            <a:pPr marL="117475" indent="-117475" algn="ctr">
              <a:lnSpc>
                <a:spcPct val="80000"/>
              </a:lnSpc>
              <a:spcBef>
                <a:spcPts val="200"/>
              </a:spcBef>
              <a:spcAft>
                <a:spcPts val="200"/>
              </a:spcAft>
              <a:buFont typeface="Arial" pitchFamily="32" charset="0"/>
              <a:buChar char="•"/>
            </a:pPr>
            <a:r>
              <a:rPr lang="en-US" sz="1000" b="1"/>
              <a:t>Better use of</a:t>
            </a:r>
            <a:br>
              <a:rPr lang="en-US" sz="1000" b="1"/>
            </a:br>
            <a:r>
              <a:rPr lang="en-US" sz="1000" b="1"/>
              <a:t>resources</a:t>
            </a:r>
          </a:p>
        </p:txBody>
      </p:sp>
      <p:sp>
        <p:nvSpPr>
          <p:cNvPr id="10" name="Freeform 9"/>
          <p:cNvSpPr/>
          <p:nvPr/>
        </p:nvSpPr>
        <p:spPr bwMode="white">
          <a:xfrm>
            <a:off x="3821113" y="2257425"/>
            <a:ext cx="1233487" cy="344488"/>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anchor="ctr"/>
          <a:lstStyle/>
          <a:p>
            <a:pPr algn="ctr" defTabSz="889000">
              <a:lnSpc>
                <a:spcPct val="90000"/>
              </a:lnSpc>
              <a:spcAft>
                <a:spcPct val="35000"/>
              </a:spcAft>
              <a:defRPr/>
            </a:pPr>
            <a:r>
              <a:rPr lang="en-US" sz="1800" b="1" dirty="0">
                <a:solidFill>
                  <a:srgbClr val="FFFFFF"/>
                </a:solidFill>
              </a:rPr>
              <a:t>Instruct</a:t>
            </a:r>
          </a:p>
        </p:txBody>
      </p:sp>
      <p:sp>
        <p:nvSpPr>
          <p:cNvPr id="11" name="Freeform 10"/>
          <p:cNvSpPr/>
          <p:nvPr/>
        </p:nvSpPr>
        <p:spPr bwMode="white">
          <a:xfrm>
            <a:off x="5176838" y="2514600"/>
            <a:ext cx="1233487" cy="801688"/>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spcCol="1270" anchor="ctr"/>
          <a:lstStyle/>
          <a:p>
            <a:pPr algn="ctr" defTabSz="889000">
              <a:lnSpc>
                <a:spcPct val="90000"/>
              </a:lnSpc>
              <a:spcAft>
                <a:spcPct val="35000"/>
              </a:spcAft>
              <a:defRPr/>
            </a:pPr>
            <a:r>
              <a:rPr lang="en-US" sz="1800" b="1" dirty="0"/>
              <a:t>Guided Practice</a:t>
            </a:r>
          </a:p>
        </p:txBody>
      </p:sp>
      <p:sp>
        <p:nvSpPr>
          <p:cNvPr id="12" name="Freeform 11"/>
          <p:cNvSpPr/>
          <p:nvPr/>
        </p:nvSpPr>
        <p:spPr bwMode="white">
          <a:xfrm>
            <a:off x="4891088" y="4191000"/>
            <a:ext cx="1673225" cy="420688"/>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anchor="ctr"/>
          <a:lstStyle/>
          <a:p>
            <a:pPr algn="ctr" defTabSz="889000">
              <a:lnSpc>
                <a:spcPct val="90000"/>
              </a:lnSpc>
              <a:spcAft>
                <a:spcPct val="35000"/>
              </a:spcAft>
              <a:defRPr/>
            </a:pPr>
            <a:r>
              <a:rPr lang="en-US" sz="1800" b="1" dirty="0">
                <a:solidFill>
                  <a:srgbClr val="FFFFFF"/>
                </a:solidFill>
              </a:rPr>
              <a:t>Independent Practice</a:t>
            </a:r>
          </a:p>
        </p:txBody>
      </p:sp>
      <p:sp>
        <p:nvSpPr>
          <p:cNvPr id="13" name="Freeform 12"/>
          <p:cNvSpPr/>
          <p:nvPr/>
        </p:nvSpPr>
        <p:spPr bwMode="white">
          <a:xfrm>
            <a:off x="2357438" y="2473325"/>
            <a:ext cx="1233487" cy="801688"/>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anchor="ctr"/>
          <a:lstStyle/>
          <a:p>
            <a:pPr algn="ctr" defTabSz="889000">
              <a:lnSpc>
                <a:spcPct val="90000"/>
              </a:lnSpc>
              <a:spcAft>
                <a:spcPct val="35000"/>
              </a:spcAft>
              <a:defRPr/>
            </a:pPr>
            <a:r>
              <a:rPr lang="en-US" sz="1800" b="1" dirty="0">
                <a:solidFill>
                  <a:srgbClr val="FFFFFF"/>
                </a:solidFill>
              </a:rPr>
              <a:t>Extend</a:t>
            </a:r>
          </a:p>
        </p:txBody>
      </p:sp>
      <p:sp>
        <p:nvSpPr>
          <p:cNvPr id="14" name="Freeform 13"/>
          <p:cNvSpPr/>
          <p:nvPr/>
        </p:nvSpPr>
        <p:spPr bwMode="white">
          <a:xfrm>
            <a:off x="3781425" y="4683125"/>
            <a:ext cx="1233488" cy="228600"/>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anchor="ctr"/>
          <a:lstStyle/>
          <a:p>
            <a:pPr algn="ctr" defTabSz="889000">
              <a:lnSpc>
                <a:spcPct val="90000"/>
              </a:lnSpc>
              <a:spcAft>
                <a:spcPct val="35000"/>
              </a:spcAft>
              <a:defRPr/>
            </a:pPr>
            <a:r>
              <a:rPr lang="en-US" sz="1800" b="1" dirty="0">
                <a:solidFill>
                  <a:srgbClr val="FFFFFF"/>
                </a:solidFill>
              </a:rPr>
              <a:t>Assess</a:t>
            </a:r>
          </a:p>
        </p:txBody>
      </p:sp>
      <p:sp>
        <p:nvSpPr>
          <p:cNvPr id="15" name="Freeform 14"/>
          <p:cNvSpPr/>
          <p:nvPr/>
        </p:nvSpPr>
        <p:spPr bwMode="white">
          <a:xfrm>
            <a:off x="2438400" y="4038600"/>
            <a:ext cx="1447800" cy="457200"/>
          </a:xfrm>
          <a:custGeom>
            <a:avLst/>
            <a:gdLst>
              <a:gd name="connsiteX0" fmla="*/ 0 w 1574973"/>
              <a:gd name="connsiteY0" fmla="*/ 170625 h 1023732"/>
              <a:gd name="connsiteX1" fmla="*/ 49975 w 1574973"/>
              <a:gd name="connsiteY1" fmla="*/ 49975 h 1023732"/>
              <a:gd name="connsiteX2" fmla="*/ 170625 w 1574973"/>
              <a:gd name="connsiteY2" fmla="*/ 0 h 1023732"/>
              <a:gd name="connsiteX3" fmla="*/ 1404348 w 1574973"/>
              <a:gd name="connsiteY3" fmla="*/ 0 h 1023732"/>
              <a:gd name="connsiteX4" fmla="*/ 1524998 w 1574973"/>
              <a:gd name="connsiteY4" fmla="*/ 49975 h 1023732"/>
              <a:gd name="connsiteX5" fmla="*/ 1574973 w 1574973"/>
              <a:gd name="connsiteY5" fmla="*/ 170625 h 1023732"/>
              <a:gd name="connsiteX6" fmla="*/ 1574973 w 1574973"/>
              <a:gd name="connsiteY6" fmla="*/ 853107 h 1023732"/>
              <a:gd name="connsiteX7" fmla="*/ 1524998 w 1574973"/>
              <a:gd name="connsiteY7" fmla="*/ 973757 h 1023732"/>
              <a:gd name="connsiteX8" fmla="*/ 1404348 w 1574973"/>
              <a:gd name="connsiteY8" fmla="*/ 1023732 h 1023732"/>
              <a:gd name="connsiteX9" fmla="*/ 170625 w 1574973"/>
              <a:gd name="connsiteY9" fmla="*/ 1023732 h 1023732"/>
              <a:gd name="connsiteX10" fmla="*/ 49975 w 1574973"/>
              <a:gd name="connsiteY10" fmla="*/ 973757 h 1023732"/>
              <a:gd name="connsiteX11" fmla="*/ 0 w 1574973"/>
              <a:gd name="connsiteY11" fmla="*/ 853107 h 1023732"/>
              <a:gd name="connsiteX12" fmla="*/ 0 w 1574973"/>
              <a:gd name="connsiteY12" fmla="*/ 170625 h 102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4973" h="1023732">
                <a:moveTo>
                  <a:pt x="0" y="170625"/>
                </a:moveTo>
                <a:cubicBezTo>
                  <a:pt x="0" y="125372"/>
                  <a:pt x="17977" y="81973"/>
                  <a:pt x="49975" y="49975"/>
                </a:cubicBezTo>
                <a:cubicBezTo>
                  <a:pt x="81973" y="17977"/>
                  <a:pt x="125373" y="0"/>
                  <a:pt x="170625" y="0"/>
                </a:cubicBezTo>
                <a:lnTo>
                  <a:pt x="1404348" y="0"/>
                </a:lnTo>
                <a:cubicBezTo>
                  <a:pt x="1449601" y="0"/>
                  <a:pt x="1493000" y="17977"/>
                  <a:pt x="1524998" y="49975"/>
                </a:cubicBezTo>
                <a:cubicBezTo>
                  <a:pt x="1556996" y="81973"/>
                  <a:pt x="1574973" y="125373"/>
                  <a:pt x="1574973" y="170625"/>
                </a:cubicBezTo>
                <a:lnTo>
                  <a:pt x="1574973" y="853107"/>
                </a:lnTo>
                <a:cubicBezTo>
                  <a:pt x="1574973" y="898360"/>
                  <a:pt x="1556996" y="941759"/>
                  <a:pt x="1524998" y="973757"/>
                </a:cubicBezTo>
                <a:cubicBezTo>
                  <a:pt x="1493000" y="1005755"/>
                  <a:pt x="1449600" y="1023732"/>
                  <a:pt x="1404348" y="1023732"/>
                </a:cubicBezTo>
                <a:lnTo>
                  <a:pt x="170625" y="1023732"/>
                </a:lnTo>
                <a:cubicBezTo>
                  <a:pt x="125372" y="1023732"/>
                  <a:pt x="81973" y="1005755"/>
                  <a:pt x="49975" y="973757"/>
                </a:cubicBezTo>
                <a:cubicBezTo>
                  <a:pt x="17977" y="941759"/>
                  <a:pt x="0" y="898359"/>
                  <a:pt x="0" y="853107"/>
                </a:cubicBezTo>
                <a:lnTo>
                  <a:pt x="0" y="170625"/>
                </a:lnTo>
                <a:close/>
              </a:path>
            </a:pathLst>
          </a:cu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26174" tIns="126174" rIns="126174" bIns="126174" anchor="ctr"/>
          <a:lstStyle/>
          <a:p>
            <a:pPr algn="ctr" defTabSz="889000">
              <a:lnSpc>
                <a:spcPct val="90000"/>
              </a:lnSpc>
              <a:spcAft>
                <a:spcPct val="35000"/>
              </a:spcAft>
              <a:defRPr/>
            </a:pPr>
            <a:r>
              <a:rPr lang="en-US" sz="1800" b="1" dirty="0">
                <a:solidFill>
                  <a:srgbClr val="FFFFFF"/>
                </a:solidFill>
              </a:rPr>
              <a:t>Intervene</a:t>
            </a:r>
          </a:p>
        </p:txBody>
      </p:sp>
      <p:pic>
        <p:nvPicPr>
          <p:cNvPr id="10251" name="Picture 15" descr="icons-humenResource2.png"/>
          <p:cNvPicPr>
            <a:picLocks noChangeAspect="1"/>
          </p:cNvPicPr>
          <p:nvPr/>
        </p:nvPicPr>
        <p:blipFill>
          <a:blip r:embed="rId3" cstate="print"/>
          <a:srcRect/>
          <a:stretch>
            <a:fillRect/>
          </a:stretch>
        </p:blipFill>
        <p:spPr bwMode="auto">
          <a:xfrm>
            <a:off x="2281238" y="1828800"/>
            <a:ext cx="685800" cy="685800"/>
          </a:xfrm>
          <a:prstGeom prst="rect">
            <a:avLst/>
          </a:prstGeom>
          <a:noFill/>
          <a:ln w="9525">
            <a:noFill/>
            <a:miter lim="800000"/>
            <a:headEnd/>
            <a:tailEnd/>
          </a:ln>
        </p:spPr>
      </p:pic>
      <p:pic>
        <p:nvPicPr>
          <p:cNvPr id="10252" name="Picture 16" descr="icons-humenResource2.png"/>
          <p:cNvPicPr>
            <a:picLocks noChangeAspect="1"/>
          </p:cNvPicPr>
          <p:nvPr/>
        </p:nvPicPr>
        <p:blipFill>
          <a:blip r:embed="rId3" cstate="print"/>
          <a:srcRect/>
          <a:stretch>
            <a:fillRect/>
          </a:stretch>
        </p:blipFill>
        <p:spPr bwMode="auto">
          <a:xfrm>
            <a:off x="4094163" y="1524000"/>
            <a:ext cx="685800" cy="685800"/>
          </a:xfrm>
          <a:prstGeom prst="rect">
            <a:avLst/>
          </a:prstGeom>
          <a:noFill/>
          <a:ln w="9525">
            <a:noFill/>
            <a:miter lim="800000"/>
            <a:headEnd/>
            <a:tailEnd/>
          </a:ln>
        </p:spPr>
      </p:pic>
      <p:pic>
        <p:nvPicPr>
          <p:cNvPr id="10253" name="Picture 17" descr="icons-humenResource2.png"/>
          <p:cNvPicPr>
            <a:picLocks noChangeAspect="1"/>
          </p:cNvPicPr>
          <p:nvPr/>
        </p:nvPicPr>
        <p:blipFill>
          <a:blip r:embed="rId3" cstate="print"/>
          <a:srcRect/>
          <a:stretch>
            <a:fillRect/>
          </a:stretch>
        </p:blipFill>
        <p:spPr bwMode="auto">
          <a:xfrm>
            <a:off x="5786438" y="1828800"/>
            <a:ext cx="685800" cy="685800"/>
          </a:xfrm>
          <a:prstGeom prst="rect">
            <a:avLst/>
          </a:prstGeom>
          <a:noFill/>
          <a:ln w="9525">
            <a:noFill/>
            <a:miter lim="800000"/>
            <a:headEnd/>
            <a:tailEnd/>
          </a:ln>
        </p:spPr>
      </p:pic>
      <p:pic>
        <p:nvPicPr>
          <p:cNvPr id="10254" name="Picture 18" descr="icons-innovation.png"/>
          <p:cNvPicPr>
            <a:picLocks noChangeAspect="1"/>
          </p:cNvPicPr>
          <p:nvPr/>
        </p:nvPicPr>
        <p:blipFill>
          <a:blip r:embed="rId4" cstate="print"/>
          <a:srcRect/>
          <a:stretch>
            <a:fillRect/>
          </a:stretch>
        </p:blipFill>
        <p:spPr bwMode="auto">
          <a:xfrm>
            <a:off x="6324600" y="3505200"/>
            <a:ext cx="685800" cy="685800"/>
          </a:xfrm>
          <a:prstGeom prst="rect">
            <a:avLst/>
          </a:prstGeom>
          <a:noFill/>
          <a:ln w="9525">
            <a:noFill/>
            <a:miter lim="800000"/>
            <a:headEnd/>
            <a:tailEnd/>
          </a:ln>
        </p:spPr>
      </p:pic>
      <p:pic>
        <p:nvPicPr>
          <p:cNvPr id="10255" name="Picture 19" descr="icons-innovation.png"/>
          <p:cNvPicPr>
            <a:picLocks noChangeAspect="1"/>
          </p:cNvPicPr>
          <p:nvPr/>
        </p:nvPicPr>
        <p:blipFill>
          <a:blip r:embed="rId4" cstate="print"/>
          <a:srcRect/>
          <a:stretch>
            <a:fillRect/>
          </a:stretch>
        </p:blipFill>
        <p:spPr bwMode="auto">
          <a:xfrm>
            <a:off x="4094163" y="5029200"/>
            <a:ext cx="685800" cy="685800"/>
          </a:xfrm>
          <a:prstGeom prst="rect">
            <a:avLst/>
          </a:prstGeom>
          <a:noFill/>
          <a:ln w="9525">
            <a:noFill/>
            <a:miter lim="800000"/>
            <a:headEnd/>
            <a:tailEnd/>
          </a:ln>
        </p:spPr>
      </p:pic>
      <p:pic>
        <p:nvPicPr>
          <p:cNvPr id="10256" name="Picture 20" descr="icons-humenResource2.png"/>
          <p:cNvPicPr>
            <a:picLocks noChangeAspect="1"/>
          </p:cNvPicPr>
          <p:nvPr/>
        </p:nvPicPr>
        <p:blipFill>
          <a:blip r:embed="rId3" cstate="print"/>
          <a:srcRect/>
          <a:stretch>
            <a:fillRect/>
          </a:stretch>
        </p:blipFill>
        <p:spPr bwMode="auto">
          <a:xfrm>
            <a:off x="1981200" y="3505200"/>
            <a:ext cx="685800" cy="685800"/>
          </a:xfrm>
          <a:prstGeom prst="rect">
            <a:avLst/>
          </a:prstGeom>
          <a:noFill/>
          <a:ln w="9525">
            <a:noFill/>
            <a:miter lim="800000"/>
            <a:headEnd/>
            <a:tailEnd/>
          </a:ln>
        </p:spPr>
      </p:pic>
      <p:sp>
        <p:nvSpPr>
          <p:cNvPr id="10257" name="TextBox 5"/>
          <p:cNvSpPr txBox="1">
            <a:spLocks noChangeArrowheads="1"/>
          </p:cNvSpPr>
          <p:nvPr/>
        </p:nvSpPr>
        <p:spPr bwMode="auto">
          <a:xfrm>
            <a:off x="6477000" y="1752600"/>
            <a:ext cx="2438400" cy="954088"/>
          </a:xfrm>
          <a:prstGeom prst="rect">
            <a:avLst/>
          </a:prstGeom>
          <a:noFill/>
          <a:ln w="9525">
            <a:noFill/>
            <a:miter lim="800000"/>
            <a:headEnd/>
            <a:tailEnd/>
          </a:ln>
        </p:spPr>
        <p:txBody>
          <a:bodyPr>
            <a:prstTxWarp prst="textNoShape">
              <a:avLst/>
            </a:prstTxWarp>
            <a:spAutoFit/>
          </a:bodyPr>
          <a:lstStyle/>
          <a:p>
            <a:pPr marL="339725" indent="-339725" algn="l">
              <a:buSzPct val="200000"/>
              <a:buFont typeface="Arial" pitchFamily="32" charset="0"/>
              <a:buAutoNum type="arabicPeriod"/>
            </a:pPr>
            <a:r>
              <a:rPr lang="en-US" sz="1400" b="1">
                <a:solidFill>
                  <a:schemeClr val="accent2"/>
                </a:solidFill>
              </a:rPr>
              <a:t>In class, teachers </a:t>
            </a:r>
            <a:br>
              <a:rPr lang="en-US" sz="1400" b="1">
                <a:solidFill>
                  <a:schemeClr val="accent2"/>
                </a:solidFill>
              </a:rPr>
            </a:br>
            <a:r>
              <a:rPr lang="en-US" sz="1400" b="1">
                <a:solidFill>
                  <a:schemeClr val="accent2"/>
                </a:solidFill>
              </a:rPr>
              <a:t>introduce new topics and conduct guided discussion</a:t>
            </a:r>
          </a:p>
        </p:txBody>
      </p:sp>
      <p:sp>
        <p:nvSpPr>
          <p:cNvPr id="10258" name="TextBox 9"/>
          <p:cNvSpPr txBox="1">
            <a:spLocks noChangeArrowheads="1"/>
          </p:cNvSpPr>
          <p:nvPr/>
        </p:nvSpPr>
        <p:spPr bwMode="auto">
          <a:xfrm>
            <a:off x="2438400" y="5715000"/>
            <a:ext cx="4648200" cy="523875"/>
          </a:xfrm>
          <a:prstGeom prst="rect">
            <a:avLst/>
          </a:prstGeom>
          <a:noFill/>
          <a:ln w="9525">
            <a:noFill/>
            <a:miter lim="800000"/>
            <a:headEnd/>
            <a:tailEnd/>
          </a:ln>
        </p:spPr>
        <p:txBody>
          <a:bodyPr>
            <a:prstTxWarp prst="textNoShape">
              <a:avLst/>
            </a:prstTxWarp>
            <a:spAutoFit/>
          </a:bodyPr>
          <a:lstStyle/>
          <a:p>
            <a:pPr marL="381000" indent="-381000" algn="l">
              <a:buSzPct val="200000"/>
              <a:buFont typeface="Arial" pitchFamily="32" charset="0"/>
              <a:buAutoNum type="arabicPeriod" startAt="2"/>
            </a:pPr>
            <a:r>
              <a:rPr lang="en-US" sz="1400" b="1">
                <a:solidFill>
                  <a:schemeClr val="accent2"/>
                </a:solidFill>
              </a:rPr>
              <a:t>Individualization through tutors and technology during Learning Lab</a:t>
            </a:r>
          </a:p>
        </p:txBody>
      </p:sp>
      <p:sp>
        <p:nvSpPr>
          <p:cNvPr id="10259" name="TextBox 9"/>
          <p:cNvSpPr txBox="1">
            <a:spLocks noChangeArrowheads="1"/>
          </p:cNvSpPr>
          <p:nvPr/>
        </p:nvSpPr>
        <p:spPr bwMode="auto">
          <a:xfrm>
            <a:off x="228600" y="1752600"/>
            <a:ext cx="2209800" cy="738188"/>
          </a:xfrm>
          <a:prstGeom prst="rect">
            <a:avLst/>
          </a:prstGeom>
          <a:noFill/>
          <a:ln w="9525">
            <a:noFill/>
            <a:miter lim="800000"/>
            <a:headEnd/>
            <a:tailEnd/>
          </a:ln>
        </p:spPr>
        <p:txBody>
          <a:bodyPr>
            <a:prstTxWarp prst="textNoShape">
              <a:avLst/>
            </a:prstTxWarp>
            <a:spAutoFit/>
          </a:bodyPr>
          <a:lstStyle/>
          <a:p>
            <a:pPr marL="381000" indent="-381000" algn="l">
              <a:buSzPct val="200000"/>
              <a:buFont typeface="Arial" pitchFamily="32" charset="0"/>
              <a:buAutoNum type="arabicPeriod" startAt="3"/>
              <a:tabLst>
                <a:tab pos="339725" algn="l"/>
              </a:tabLst>
            </a:pPr>
            <a:r>
              <a:rPr lang="en-US" sz="1400" b="1">
                <a:solidFill>
                  <a:schemeClr val="accent2"/>
                </a:solidFill>
              </a:rPr>
              <a:t>In class, teachers focus on critical thinking skills</a:t>
            </a: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ChangeArrowheads="1"/>
          </p:cNvSpPr>
          <p:nvPr/>
        </p:nvSpPr>
        <p:spPr bwMode="auto">
          <a:xfrm>
            <a:off x="76200" y="5638800"/>
            <a:ext cx="1143000" cy="1143000"/>
          </a:xfrm>
          <a:prstGeom prst="rect">
            <a:avLst/>
          </a:prstGeom>
          <a:solidFill>
            <a:schemeClr val="bg1"/>
          </a:solidFill>
          <a:ln w="12700">
            <a:noFill/>
            <a:round/>
            <a:headEnd type="none" w="sm" len="sm"/>
            <a:tailEnd type="none" w="sm" len="sm"/>
          </a:ln>
        </p:spPr>
        <p:txBody>
          <a:bodyPr anchor="ctr">
            <a:prstTxWarp prst="textNoShape">
              <a:avLst/>
            </a:prstTxWarp>
          </a:bodyPr>
          <a:lstStyle/>
          <a:p>
            <a:endParaRPr lang="en-US"/>
          </a:p>
        </p:txBody>
      </p:sp>
      <p:pic>
        <p:nvPicPr>
          <p:cNvPr id="3" name="Picture 2" descr="arrow.png"/>
          <p:cNvPicPr>
            <a:picLocks noChangeAspect="1"/>
          </p:cNvPicPr>
          <p:nvPr/>
        </p:nvPicPr>
        <p:blipFill>
          <a:blip r:embed="rId3" cstate="print">
            <a:duotone>
              <a:schemeClr val="accent6">
                <a:shade val="45000"/>
                <a:satMod val="135000"/>
              </a:schemeClr>
              <a:prstClr val="white"/>
            </a:duotone>
          </a:blip>
          <a:srcRect/>
          <a:stretch>
            <a:fillRect/>
          </a:stretch>
        </p:blipFill>
        <p:spPr bwMode="auto">
          <a:xfrm>
            <a:off x="517525" y="2438400"/>
            <a:ext cx="7750175" cy="4121150"/>
          </a:xfrm>
          <a:prstGeom prst="rect">
            <a:avLst/>
          </a:prstGeom>
          <a:noFill/>
          <a:ln w="9525">
            <a:noFill/>
            <a:miter lim="800000"/>
            <a:headEnd/>
            <a:tailEnd/>
          </a:ln>
        </p:spPr>
      </p:pic>
      <p:sp>
        <p:nvSpPr>
          <p:cNvPr id="11268" name="Title 1"/>
          <p:cNvSpPr>
            <a:spLocks noGrp="1"/>
          </p:cNvSpPr>
          <p:nvPr>
            <p:ph type="title"/>
          </p:nvPr>
        </p:nvSpPr>
        <p:spPr/>
        <p:txBody>
          <a:bodyPr/>
          <a:lstStyle/>
          <a:p>
            <a:r>
              <a:rPr lang="en-US"/>
              <a:t>Elevating Teaching into a White Collar Profession</a:t>
            </a:r>
          </a:p>
        </p:txBody>
      </p:sp>
      <p:pic>
        <p:nvPicPr>
          <p:cNvPr id="11269" name="Picture 4" descr="human2.png"/>
          <p:cNvPicPr>
            <a:picLocks noChangeAspect="1"/>
          </p:cNvPicPr>
          <p:nvPr/>
        </p:nvPicPr>
        <p:blipFill>
          <a:blip r:embed="rId4" cstate="print"/>
          <a:srcRect/>
          <a:stretch>
            <a:fillRect/>
          </a:stretch>
        </p:blipFill>
        <p:spPr bwMode="auto">
          <a:xfrm>
            <a:off x="3916363" y="1684338"/>
            <a:ext cx="1150937" cy="1668462"/>
          </a:xfrm>
          <a:prstGeom prst="rect">
            <a:avLst/>
          </a:prstGeom>
          <a:noFill/>
          <a:ln w="9525">
            <a:noFill/>
            <a:miter lim="800000"/>
            <a:headEnd/>
            <a:tailEnd/>
          </a:ln>
        </p:spPr>
      </p:pic>
      <p:sp>
        <p:nvSpPr>
          <p:cNvPr id="15" name="TextBox 7"/>
          <p:cNvSpPr txBox="1">
            <a:spLocks noChangeArrowheads="1"/>
          </p:cNvSpPr>
          <p:nvPr/>
        </p:nvSpPr>
        <p:spPr bwMode="auto">
          <a:xfrm>
            <a:off x="5334000" y="1143000"/>
            <a:ext cx="3695700" cy="2246313"/>
          </a:xfrm>
          <a:prstGeom prst="rect">
            <a:avLst/>
          </a:prstGeom>
          <a:noFill/>
          <a:ln w="9525">
            <a:noFill/>
            <a:miter lim="800000"/>
            <a:headEnd/>
            <a:tailEnd/>
          </a:ln>
        </p:spPr>
        <p:txBody>
          <a:bodyPr>
            <a:prstTxWarp prst="textNoShape">
              <a:avLst/>
            </a:prstTxWarp>
            <a:spAutoFit/>
          </a:bodyPr>
          <a:lstStyle/>
          <a:p>
            <a:pPr algn="l"/>
            <a:r>
              <a:rPr lang="en-US" b="1">
                <a:solidFill>
                  <a:schemeClr val="accent2"/>
                </a:solidFill>
              </a:rPr>
              <a:t>Teachers (like doctors) focus on what </a:t>
            </a:r>
            <a:r>
              <a:rPr lang="en-US" b="1" u="sng">
                <a:solidFill>
                  <a:schemeClr val="accent2"/>
                </a:solidFill>
              </a:rPr>
              <a:t>only</a:t>
            </a:r>
            <a:r>
              <a:rPr lang="en-US" b="1">
                <a:solidFill>
                  <a:schemeClr val="accent2"/>
                </a:solidFill>
              </a:rPr>
              <a:t> they can do: </a:t>
            </a:r>
          </a:p>
          <a:p>
            <a:pPr algn="l">
              <a:buFont typeface="Arial" pitchFamily="32" charset="0"/>
              <a:buChar char="•"/>
            </a:pPr>
            <a:r>
              <a:rPr lang="en-US" b="1">
                <a:solidFill>
                  <a:schemeClr val="accent2"/>
                </a:solidFill>
              </a:rPr>
              <a:t>Instruction / guided practice</a:t>
            </a:r>
          </a:p>
          <a:p>
            <a:pPr algn="l">
              <a:buFont typeface="Arial" pitchFamily="32" charset="0"/>
              <a:buChar char="•"/>
            </a:pPr>
            <a:r>
              <a:rPr lang="en-US" b="1">
                <a:solidFill>
                  <a:schemeClr val="accent2"/>
                </a:solidFill>
              </a:rPr>
              <a:t>Critical thinking skills</a:t>
            </a:r>
          </a:p>
          <a:p>
            <a:pPr algn="l">
              <a:buFont typeface="Arial" pitchFamily="32" charset="0"/>
              <a:buChar char="•"/>
            </a:pPr>
            <a:r>
              <a:rPr lang="en-US" b="1">
                <a:solidFill>
                  <a:schemeClr val="accent2"/>
                </a:solidFill>
              </a:rPr>
              <a:t>Prescribing student’s individual learning plan</a:t>
            </a:r>
            <a:endParaRPr lang="en-US" b="1"/>
          </a:p>
        </p:txBody>
      </p:sp>
      <p:grpSp>
        <p:nvGrpSpPr>
          <p:cNvPr id="2" name="Group 20"/>
          <p:cNvGrpSpPr>
            <a:grpSpLocks/>
          </p:cNvGrpSpPr>
          <p:nvPr/>
        </p:nvGrpSpPr>
        <p:grpSpPr bwMode="auto">
          <a:xfrm>
            <a:off x="228600" y="3657600"/>
            <a:ext cx="4033838" cy="2514600"/>
            <a:chOff x="228600" y="3657600"/>
            <a:chExt cx="4033838" cy="2514600"/>
          </a:xfrm>
        </p:grpSpPr>
        <p:sp>
          <p:nvSpPr>
            <p:cNvPr id="11280" name="Oval 5"/>
            <p:cNvSpPr>
              <a:spLocks noChangeArrowheads="1"/>
            </p:cNvSpPr>
            <p:nvPr/>
          </p:nvSpPr>
          <p:spPr bwMode="auto">
            <a:xfrm>
              <a:off x="2552700" y="4419600"/>
              <a:ext cx="1676400" cy="1676400"/>
            </a:xfrm>
            <a:prstGeom prst="ellipse">
              <a:avLst/>
            </a:prstGeom>
            <a:solidFill>
              <a:schemeClr val="accent2"/>
            </a:solidFill>
            <a:ln w="12700">
              <a:noFill/>
              <a:round/>
              <a:headEnd type="none" w="sm" len="sm"/>
              <a:tailEnd type="none" w="sm" len="sm"/>
            </a:ln>
          </p:spPr>
          <p:txBody>
            <a:bodyPr anchor="ctr">
              <a:prstTxWarp prst="textNoShape">
                <a:avLst/>
              </a:prstTxWarp>
            </a:bodyPr>
            <a:lstStyle/>
            <a:p>
              <a:endParaRPr lang="en-US"/>
            </a:p>
          </p:txBody>
        </p:sp>
        <p:pic>
          <p:nvPicPr>
            <p:cNvPr id="11281" name="Picture 20" descr="icons-innovation.png"/>
            <p:cNvPicPr>
              <a:picLocks noChangeAspect="1"/>
            </p:cNvPicPr>
            <p:nvPr/>
          </p:nvPicPr>
          <p:blipFill>
            <a:blip r:embed="rId5" cstate="print"/>
            <a:srcRect/>
            <a:stretch>
              <a:fillRect/>
            </a:stretch>
          </p:blipFill>
          <p:spPr bwMode="auto">
            <a:xfrm>
              <a:off x="3195638" y="3657600"/>
              <a:ext cx="1066800" cy="1066800"/>
            </a:xfrm>
            <a:prstGeom prst="rect">
              <a:avLst/>
            </a:prstGeom>
            <a:noFill/>
            <a:ln w="9525">
              <a:noFill/>
              <a:miter lim="800000"/>
              <a:headEnd/>
              <a:tailEnd/>
            </a:ln>
          </p:spPr>
        </p:pic>
        <p:pic>
          <p:nvPicPr>
            <p:cNvPr id="11282" name="Picture 19" descr="icons-innovation.png"/>
            <p:cNvPicPr>
              <a:picLocks noChangeAspect="1"/>
            </p:cNvPicPr>
            <p:nvPr/>
          </p:nvPicPr>
          <p:blipFill>
            <a:blip r:embed="rId5" cstate="print"/>
            <a:srcRect/>
            <a:stretch>
              <a:fillRect/>
            </a:stretch>
          </p:blipFill>
          <p:spPr bwMode="auto">
            <a:xfrm>
              <a:off x="2781300" y="3886200"/>
              <a:ext cx="1066800" cy="1066800"/>
            </a:xfrm>
            <a:prstGeom prst="rect">
              <a:avLst/>
            </a:prstGeom>
            <a:noFill/>
            <a:ln w="9525">
              <a:noFill/>
              <a:miter lim="800000"/>
              <a:headEnd/>
              <a:tailEnd/>
            </a:ln>
          </p:spPr>
        </p:pic>
        <p:pic>
          <p:nvPicPr>
            <p:cNvPr id="11283" name="Picture 16" descr="icons-innovation.png"/>
            <p:cNvPicPr>
              <a:picLocks noChangeAspect="1"/>
            </p:cNvPicPr>
            <p:nvPr/>
          </p:nvPicPr>
          <p:blipFill>
            <a:blip r:embed="rId5" cstate="print"/>
            <a:srcRect/>
            <a:stretch>
              <a:fillRect/>
            </a:stretch>
          </p:blipFill>
          <p:spPr bwMode="auto">
            <a:xfrm>
              <a:off x="2476500" y="4114800"/>
              <a:ext cx="1066800" cy="1066800"/>
            </a:xfrm>
            <a:prstGeom prst="rect">
              <a:avLst/>
            </a:prstGeom>
            <a:noFill/>
            <a:ln w="9525">
              <a:noFill/>
              <a:miter lim="800000"/>
              <a:headEnd/>
              <a:tailEnd/>
            </a:ln>
          </p:spPr>
        </p:pic>
        <p:sp>
          <p:nvSpPr>
            <p:cNvPr id="11284" name="Text Box 5"/>
            <p:cNvSpPr txBox="1">
              <a:spLocks noChangeArrowheads="1"/>
            </p:cNvSpPr>
            <p:nvPr/>
          </p:nvSpPr>
          <p:spPr bwMode="white">
            <a:xfrm>
              <a:off x="2657475" y="5257800"/>
              <a:ext cx="1533525" cy="307975"/>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Technology</a:t>
              </a:r>
              <a:endParaRPr lang="en-US" sz="1800">
                <a:solidFill>
                  <a:schemeClr val="bg1"/>
                </a:solidFill>
              </a:endParaRPr>
            </a:p>
          </p:txBody>
        </p:sp>
        <p:sp>
          <p:nvSpPr>
            <p:cNvPr id="11285" name="TextBox 7"/>
            <p:cNvSpPr txBox="1">
              <a:spLocks noChangeArrowheads="1"/>
            </p:cNvSpPr>
            <p:nvPr/>
          </p:nvSpPr>
          <p:spPr bwMode="auto">
            <a:xfrm>
              <a:off x="228600" y="5156200"/>
              <a:ext cx="3314700" cy="1016000"/>
            </a:xfrm>
            <a:prstGeom prst="rect">
              <a:avLst/>
            </a:prstGeom>
            <a:noFill/>
            <a:ln w="9525">
              <a:noFill/>
              <a:miter lim="800000"/>
              <a:headEnd/>
              <a:tailEnd/>
            </a:ln>
          </p:spPr>
          <p:txBody>
            <a:bodyPr>
              <a:prstTxWarp prst="textNoShape">
                <a:avLst/>
              </a:prstTxWarp>
              <a:spAutoFit/>
            </a:bodyPr>
            <a:lstStyle/>
            <a:p>
              <a:pPr marL="228600" indent="-228600" algn="l">
                <a:buFont typeface="Arial" pitchFamily="32" charset="0"/>
                <a:buChar char="•"/>
              </a:pPr>
              <a:r>
                <a:rPr lang="en-US" b="1">
                  <a:solidFill>
                    <a:schemeClr val="accent2"/>
                  </a:solidFill>
                </a:rPr>
                <a:t>Core skills reinforcement</a:t>
              </a:r>
            </a:p>
            <a:p>
              <a:pPr marL="228600" indent="-228600" algn="l">
                <a:buFont typeface="Arial" pitchFamily="32" charset="0"/>
                <a:buChar char="•"/>
              </a:pPr>
              <a:r>
                <a:rPr lang="en-US" b="1">
                  <a:solidFill>
                    <a:schemeClr val="accent2"/>
                  </a:solidFill>
                </a:rPr>
                <a:t>Adaptive content</a:t>
              </a:r>
              <a:endParaRPr lang="en-US" b="1"/>
            </a:p>
          </p:txBody>
        </p:sp>
      </p:grpSp>
      <p:grpSp>
        <p:nvGrpSpPr>
          <p:cNvPr id="4" name="Group 19"/>
          <p:cNvGrpSpPr>
            <a:grpSpLocks/>
          </p:cNvGrpSpPr>
          <p:nvPr/>
        </p:nvGrpSpPr>
        <p:grpSpPr bwMode="auto">
          <a:xfrm>
            <a:off x="4454525" y="3675063"/>
            <a:ext cx="5032375" cy="2500312"/>
            <a:chOff x="4454525" y="3675063"/>
            <a:chExt cx="5032375" cy="2500312"/>
          </a:xfrm>
        </p:grpSpPr>
        <p:sp>
          <p:nvSpPr>
            <p:cNvPr id="11273" name="Oval 7"/>
            <p:cNvSpPr>
              <a:spLocks noChangeArrowheads="1"/>
            </p:cNvSpPr>
            <p:nvPr/>
          </p:nvSpPr>
          <p:spPr bwMode="auto">
            <a:xfrm>
              <a:off x="4492625" y="4419600"/>
              <a:ext cx="1676400" cy="1676400"/>
            </a:xfrm>
            <a:prstGeom prst="ellipse">
              <a:avLst/>
            </a:prstGeom>
            <a:solidFill>
              <a:schemeClr val="accent2"/>
            </a:solidFill>
            <a:ln w="12700">
              <a:noFill/>
              <a:round/>
              <a:headEnd type="none" w="sm" len="sm"/>
              <a:tailEnd type="none" w="sm" len="sm"/>
            </a:ln>
          </p:spPr>
          <p:txBody>
            <a:bodyPr anchor="ctr">
              <a:prstTxWarp prst="textNoShape">
                <a:avLst/>
              </a:prstTxWarp>
            </a:bodyPr>
            <a:lstStyle/>
            <a:p>
              <a:endParaRPr lang="en-US"/>
            </a:p>
          </p:txBody>
        </p:sp>
        <p:sp>
          <p:nvSpPr>
            <p:cNvPr id="11274" name="Text Box 5"/>
            <p:cNvSpPr txBox="1">
              <a:spLocks noChangeArrowheads="1"/>
            </p:cNvSpPr>
            <p:nvPr/>
          </p:nvSpPr>
          <p:spPr bwMode="white">
            <a:xfrm>
              <a:off x="4454525" y="5257800"/>
              <a:ext cx="1755775" cy="307975"/>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Tutors</a:t>
              </a:r>
              <a:endParaRPr lang="en-US" sz="1800">
                <a:solidFill>
                  <a:schemeClr val="bg1"/>
                </a:solidFill>
              </a:endParaRPr>
            </a:p>
          </p:txBody>
        </p:sp>
        <p:sp>
          <p:nvSpPr>
            <p:cNvPr id="11275" name="TextBox 7"/>
            <p:cNvSpPr txBox="1">
              <a:spLocks noChangeArrowheads="1"/>
            </p:cNvSpPr>
            <p:nvPr/>
          </p:nvSpPr>
          <p:spPr bwMode="auto">
            <a:xfrm>
              <a:off x="6172200" y="5159375"/>
              <a:ext cx="3314700" cy="1016000"/>
            </a:xfrm>
            <a:prstGeom prst="rect">
              <a:avLst/>
            </a:prstGeom>
            <a:noFill/>
            <a:ln w="9525">
              <a:noFill/>
              <a:miter lim="800000"/>
              <a:headEnd/>
              <a:tailEnd/>
            </a:ln>
          </p:spPr>
          <p:txBody>
            <a:bodyPr>
              <a:prstTxWarp prst="textNoShape">
                <a:avLst/>
              </a:prstTxWarp>
              <a:spAutoFit/>
            </a:bodyPr>
            <a:lstStyle/>
            <a:p>
              <a:pPr marL="228600" indent="-228600" algn="l">
                <a:buFont typeface="Arial" pitchFamily="32" charset="0"/>
                <a:buChar char="•"/>
              </a:pPr>
              <a:r>
                <a:rPr lang="en-US" b="1">
                  <a:solidFill>
                    <a:schemeClr val="accent2"/>
                  </a:solidFill>
                </a:rPr>
                <a:t>Tutors (like nurses) manage process and lower-order tasks</a:t>
              </a:r>
              <a:endParaRPr lang="en-US" b="1"/>
            </a:p>
          </p:txBody>
        </p:sp>
        <p:pic>
          <p:nvPicPr>
            <p:cNvPr id="11276" name="Picture 24" descr="human0.png"/>
            <p:cNvPicPr>
              <a:picLocks noChangeAspect="1"/>
            </p:cNvPicPr>
            <p:nvPr/>
          </p:nvPicPr>
          <p:blipFill>
            <a:blip r:embed="rId6" cstate="print"/>
            <a:srcRect/>
            <a:stretch>
              <a:fillRect/>
            </a:stretch>
          </p:blipFill>
          <p:spPr bwMode="auto">
            <a:xfrm>
              <a:off x="5559425" y="3675063"/>
              <a:ext cx="711200" cy="1219200"/>
            </a:xfrm>
            <a:prstGeom prst="rect">
              <a:avLst/>
            </a:prstGeom>
            <a:noFill/>
            <a:ln w="9525">
              <a:noFill/>
              <a:miter lim="800000"/>
              <a:headEnd/>
              <a:tailEnd/>
            </a:ln>
          </p:spPr>
        </p:pic>
        <p:pic>
          <p:nvPicPr>
            <p:cNvPr id="11277" name="Picture 23" descr="human0.png"/>
            <p:cNvPicPr>
              <a:picLocks noChangeAspect="1"/>
            </p:cNvPicPr>
            <p:nvPr/>
          </p:nvPicPr>
          <p:blipFill>
            <a:blip r:embed="rId6" cstate="print"/>
            <a:srcRect/>
            <a:stretch>
              <a:fillRect/>
            </a:stretch>
          </p:blipFill>
          <p:spPr bwMode="auto">
            <a:xfrm>
              <a:off x="5295900" y="3810000"/>
              <a:ext cx="711200" cy="1219200"/>
            </a:xfrm>
            <a:prstGeom prst="rect">
              <a:avLst/>
            </a:prstGeom>
            <a:noFill/>
            <a:ln w="9525">
              <a:noFill/>
              <a:miter lim="800000"/>
              <a:headEnd/>
              <a:tailEnd/>
            </a:ln>
          </p:spPr>
        </p:pic>
        <p:pic>
          <p:nvPicPr>
            <p:cNvPr id="11278" name="Picture 22" descr="human0.png"/>
            <p:cNvPicPr>
              <a:picLocks noChangeAspect="1"/>
            </p:cNvPicPr>
            <p:nvPr/>
          </p:nvPicPr>
          <p:blipFill>
            <a:blip r:embed="rId6" cstate="print"/>
            <a:srcRect/>
            <a:stretch>
              <a:fillRect/>
            </a:stretch>
          </p:blipFill>
          <p:spPr bwMode="auto">
            <a:xfrm>
              <a:off x="5024438" y="3921125"/>
              <a:ext cx="711200" cy="1219200"/>
            </a:xfrm>
            <a:prstGeom prst="rect">
              <a:avLst/>
            </a:prstGeom>
            <a:noFill/>
            <a:ln w="9525">
              <a:noFill/>
              <a:miter lim="800000"/>
              <a:headEnd/>
              <a:tailEnd/>
            </a:ln>
          </p:spPr>
        </p:pic>
        <p:pic>
          <p:nvPicPr>
            <p:cNvPr id="11279" name="Picture 13" descr="human0.png"/>
            <p:cNvPicPr>
              <a:picLocks noChangeAspect="1"/>
            </p:cNvPicPr>
            <p:nvPr/>
          </p:nvPicPr>
          <p:blipFill>
            <a:blip r:embed="rId6" cstate="print"/>
            <a:srcRect/>
            <a:stretch>
              <a:fillRect/>
            </a:stretch>
          </p:blipFill>
          <p:spPr bwMode="auto">
            <a:xfrm>
              <a:off x="4762500" y="4038600"/>
              <a:ext cx="711200" cy="1219200"/>
            </a:xfrm>
            <a:prstGeom prst="rect">
              <a:avLst/>
            </a:prstGeom>
            <a:noFill/>
            <a:ln w="9525">
              <a:noFill/>
              <a:miter lim="800000"/>
              <a:headEnd/>
              <a:tailEnd/>
            </a:ln>
          </p:spPr>
        </p:pic>
      </p:gr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7"/>
          <p:cNvSpPr>
            <a:spLocks noChangeArrowheads="1"/>
          </p:cNvSpPr>
          <p:nvPr/>
        </p:nvSpPr>
        <p:spPr bwMode="auto">
          <a:xfrm>
            <a:off x="0" y="5657850"/>
            <a:ext cx="1295400" cy="1066800"/>
          </a:xfrm>
          <a:prstGeom prst="rect">
            <a:avLst/>
          </a:prstGeom>
          <a:solidFill>
            <a:schemeClr val="tx2"/>
          </a:solidFill>
          <a:ln w="12700">
            <a:noFill/>
            <a:miter lim="800000"/>
            <a:headEnd type="none" w="sm" len="sm"/>
            <a:tailEnd type="none" w="sm" len="sm"/>
          </a:ln>
        </p:spPr>
        <p:txBody>
          <a:bodyPr wrap="none" anchor="ctr">
            <a:prstTxWarp prst="textNoShape">
              <a:avLst/>
            </a:prstTxWarp>
          </a:bodyPr>
          <a:lstStyle/>
          <a:p>
            <a:endParaRPr lang="en-US"/>
          </a:p>
        </p:txBody>
      </p:sp>
      <p:pic>
        <p:nvPicPr>
          <p:cNvPr id="12291" name="Picture 2" descr="textbox_3Panels_Pur_B"/>
          <p:cNvPicPr>
            <a:picLocks noChangeAspect="1" noChangeArrowheads="1"/>
          </p:cNvPicPr>
          <p:nvPr/>
        </p:nvPicPr>
        <p:blipFill>
          <a:blip r:embed="rId3" cstate="print"/>
          <a:srcRect/>
          <a:stretch>
            <a:fillRect/>
          </a:stretch>
        </p:blipFill>
        <p:spPr bwMode="auto">
          <a:xfrm>
            <a:off x="409575" y="1524000"/>
            <a:ext cx="2800350" cy="4648200"/>
          </a:xfrm>
          <a:prstGeom prst="rect">
            <a:avLst/>
          </a:prstGeom>
          <a:noFill/>
          <a:ln w="9525">
            <a:noFill/>
            <a:miter lim="800000"/>
            <a:headEnd/>
            <a:tailEnd/>
          </a:ln>
        </p:spPr>
      </p:pic>
      <p:pic>
        <p:nvPicPr>
          <p:cNvPr id="12292" name="Picture 3" descr="textbox_3Panels_Pur_B"/>
          <p:cNvPicPr>
            <a:picLocks noChangeAspect="1" noChangeArrowheads="1"/>
          </p:cNvPicPr>
          <p:nvPr/>
        </p:nvPicPr>
        <p:blipFill>
          <a:blip r:embed="rId3" cstate="print"/>
          <a:srcRect/>
          <a:stretch>
            <a:fillRect/>
          </a:stretch>
        </p:blipFill>
        <p:spPr bwMode="auto">
          <a:xfrm>
            <a:off x="6019800" y="1524000"/>
            <a:ext cx="2800350" cy="4648200"/>
          </a:xfrm>
          <a:prstGeom prst="rect">
            <a:avLst/>
          </a:prstGeom>
          <a:noFill/>
          <a:ln w="9525">
            <a:noFill/>
            <a:miter lim="800000"/>
            <a:headEnd/>
            <a:tailEnd/>
          </a:ln>
        </p:spPr>
      </p:pic>
      <p:pic>
        <p:nvPicPr>
          <p:cNvPr id="12293" name="Picture 4" descr="textbox_3Panels_GN_B"/>
          <p:cNvPicPr>
            <a:picLocks noChangeAspect="1" noChangeArrowheads="1"/>
          </p:cNvPicPr>
          <p:nvPr/>
        </p:nvPicPr>
        <p:blipFill>
          <a:blip r:embed="rId4" cstate="print"/>
          <a:srcRect/>
          <a:stretch>
            <a:fillRect/>
          </a:stretch>
        </p:blipFill>
        <p:spPr bwMode="auto">
          <a:xfrm>
            <a:off x="3214688" y="1524000"/>
            <a:ext cx="2800350" cy="4648200"/>
          </a:xfrm>
          <a:prstGeom prst="rect">
            <a:avLst/>
          </a:prstGeom>
          <a:noFill/>
          <a:ln w="9525">
            <a:noFill/>
            <a:miter lim="800000"/>
            <a:headEnd/>
            <a:tailEnd/>
          </a:ln>
        </p:spPr>
      </p:pic>
      <p:sp>
        <p:nvSpPr>
          <p:cNvPr id="12294" name="Title 1"/>
          <p:cNvSpPr>
            <a:spLocks noGrp="1"/>
          </p:cNvSpPr>
          <p:nvPr>
            <p:ph type="title" idx="4294967295"/>
          </p:nvPr>
        </p:nvSpPr>
        <p:spPr/>
        <p:txBody>
          <a:bodyPr/>
          <a:lstStyle/>
          <a:p>
            <a:pPr eaLnBrk="1" hangingPunct="1"/>
            <a:r>
              <a:rPr lang="en-US"/>
              <a:t>Hybrid School Model Benefits</a:t>
            </a:r>
          </a:p>
        </p:txBody>
      </p:sp>
      <p:sp>
        <p:nvSpPr>
          <p:cNvPr id="12295" name="TextBox 5"/>
          <p:cNvSpPr txBox="1">
            <a:spLocks noChangeArrowheads="1"/>
          </p:cNvSpPr>
          <p:nvPr/>
        </p:nvSpPr>
        <p:spPr bwMode="white">
          <a:xfrm>
            <a:off x="762000" y="1908175"/>
            <a:ext cx="2120900" cy="695325"/>
          </a:xfrm>
          <a:prstGeom prst="rect">
            <a:avLst/>
          </a:prstGeom>
          <a:noFill/>
          <a:ln w="9525">
            <a:noFill/>
            <a:miter lim="800000"/>
            <a:headEnd/>
            <a:tailEnd/>
          </a:ln>
        </p:spPr>
        <p:txBody>
          <a:bodyPr>
            <a:prstTxWarp prst="textNoShape">
              <a:avLst/>
            </a:prstTxWarp>
            <a:spAutoFit/>
          </a:bodyPr>
          <a:lstStyle/>
          <a:p>
            <a:pPr algn="ctr">
              <a:lnSpc>
                <a:spcPct val="90000"/>
              </a:lnSpc>
            </a:pPr>
            <a:r>
              <a:rPr lang="en-US" sz="2200" b="1">
                <a:solidFill>
                  <a:schemeClr val="bg1"/>
                </a:solidFill>
              </a:rPr>
              <a:t>Individualized Instruction</a:t>
            </a:r>
          </a:p>
        </p:txBody>
      </p:sp>
      <p:sp>
        <p:nvSpPr>
          <p:cNvPr id="12296" name="TextBox 6"/>
          <p:cNvSpPr txBox="1">
            <a:spLocks noChangeArrowheads="1"/>
          </p:cNvSpPr>
          <p:nvPr/>
        </p:nvSpPr>
        <p:spPr bwMode="white">
          <a:xfrm>
            <a:off x="6257925" y="1752600"/>
            <a:ext cx="2286000" cy="1006475"/>
          </a:xfrm>
          <a:prstGeom prst="rect">
            <a:avLst/>
          </a:prstGeom>
          <a:noFill/>
          <a:ln w="9525">
            <a:noFill/>
            <a:miter lim="800000"/>
            <a:headEnd/>
            <a:tailEnd/>
          </a:ln>
        </p:spPr>
        <p:txBody>
          <a:bodyPr>
            <a:prstTxWarp prst="textNoShape">
              <a:avLst/>
            </a:prstTxWarp>
            <a:spAutoFit/>
          </a:bodyPr>
          <a:lstStyle/>
          <a:p>
            <a:pPr algn="ctr">
              <a:lnSpc>
                <a:spcPct val="90000"/>
              </a:lnSpc>
            </a:pPr>
            <a:r>
              <a:rPr lang="en-US" sz="2200" b="1">
                <a:solidFill>
                  <a:schemeClr val="bg1"/>
                </a:solidFill>
              </a:rPr>
              <a:t>Better Resource Allocation</a:t>
            </a:r>
          </a:p>
        </p:txBody>
      </p:sp>
      <p:sp>
        <p:nvSpPr>
          <p:cNvPr id="12297" name="TextBox 7"/>
          <p:cNvSpPr txBox="1">
            <a:spLocks noChangeArrowheads="1"/>
          </p:cNvSpPr>
          <p:nvPr/>
        </p:nvSpPr>
        <p:spPr bwMode="white">
          <a:xfrm>
            <a:off x="3124200" y="1752600"/>
            <a:ext cx="2819400" cy="1006475"/>
          </a:xfrm>
          <a:prstGeom prst="rect">
            <a:avLst/>
          </a:prstGeom>
          <a:noFill/>
          <a:ln w="9525">
            <a:noFill/>
            <a:miter lim="800000"/>
            <a:headEnd/>
            <a:tailEnd/>
          </a:ln>
        </p:spPr>
        <p:txBody>
          <a:bodyPr>
            <a:prstTxWarp prst="textNoShape">
              <a:avLst/>
            </a:prstTxWarp>
            <a:spAutoFit/>
          </a:bodyPr>
          <a:lstStyle/>
          <a:p>
            <a:pPr algn="ctr">
              <a:lnSpc>
                <a:spcPct val="90000"/>
              </a:lnSpc>
            </a:pPr>
            <a:r>
              <a:rPr lang="en-US" sz="2200" b="1">
                <a:solidFill>
                  <a:schemeClr val="bg1"/>
                </a:solidFill>
              </a:rPr>
              <a:t>Leverage a </a:t>
            </a:r>
            <a:br>
              <a:rPr lang="en-US" sz="2200" b="1">
                <a:solidFill>
                  <a:schemeClr val="bg1"/>
                </a:solidFill>
              </a:rPr>
            </a:br>
            <a:r>
              <a:rPr lang="en-US" sz="2200" b="1">
                <a:solidFill>
                  <a:schemeClr val="bg1"/>
                </a:solidFill>
              </a:rPr>
              <a:t>Limited Pool of </a:t>
            </a:r>
            <a:br>
              <a:rPr lang="en-US" sz="2200" b="1">
                <a:solidFill>
                  <a:schemeClr val="bg1"/>
                </a:solidFill>
              </a:rPr>
            </a:br>
            <a:r>
              <a:rPr lang="en-US" sz="2200" b="1">
                <a:solidFill>
                  <a:schemeClr val="bg1"/>
                </a:solidFill>
              </a:rPr>
              <a:t>Teaching Talent</a:t>
            </a:r>
          </a:p>
        </p:txBody>
      </p:sp>
      <p:sp>
        <p:nvSpPr>
          <p:cNvPr id="12298" name="TextBox 8"/>
          <p:cNvSpPr txBox="1">
            <a:spLocks noChangeArrowheads="1"/>
          </p:cNvSpPr>
          <p:nvPr/>
        </p:nvSpPr>
        <p:spPr bwMode="auto">
          <a:xfrm>
            <a:off x="466725" y="3106738"/>
            <a:ext cx="2667000" cy="1692275"/>
          </a:xfrm>
          <a:prstGeom prst="rect">
            <a:avLst/>
          </a:prstGeom>
          <a:noFill/>
          <a:ln w="9525">
            <a:noFill/>
            <a:miter lim="800000"/>
            <a:headEnd/>
            <a:tailEnd/>
          </a:ln>
        </p:spPr>
        <p:txBody>
          <a:bodyPr>
            <a:prstTxWarp prst="textNoShape">
              <a:avLst/>
            </a:prstTxWarp>
            <a:spAutoFit/>
          </a:bodyPr>
          <a:lstStyle/>
          <a:p>
            <a:pPr marL="177800" indent="-177800" algn="l">
              <a:spcAft>
                <a:spcPts val="600"/>
              </a:spcAft>
              <a:buClr>
                <a:schemeClr val="accent2"/>
              </a:buClr>
              <a:buFont typeface="Arial" pitchFamily="32" charset="0"/>
              <a:buChar char="•"/>
            </a:pPr>
            <a:r>
              <a:rPr lang="en-US"/>
              <a:t>Core skills acquisition via online environment</a:t>
            </a:r>
          </a:p>
          <a:p>
            <a:pPr marL="177800" indent="-177800" algn="l">
              <a:spcAft>
                <a:spcPts val="600"/>
              </a:spcAft>
              <a:buClr>
                <a:schemeClr val="accent2"/>
              </a:buClr>
              <a:buFont typeface="Arial" pitchFamily="32" charset="0"/>
              <a:buChar char="•"/>
            </a:pPr>
            <a:r>
              <a:rPr lang="en-US"/>
              <a:t>Critical thinking in classroom </a:t>
            </a:r>
          </a:p>
        </p:txBody>
      </p:sp>
      <p:sp>
        <p:nvSpPr>
          <p:cNvPr id="12299" name="TextBox 9"/>
          <p:cNvSpPr txBox="1">
            <a:spLocks noChangeArrowheads="1"/>
          </p:cNvSpPr>
          <p:nvPr/>
        </p:nvSpPr>
        <p:spPr bwMode="auto">
          <a:xfrm>
            <a:off x="6096000" y="3106738"/>
            <a:ext cx="2533650" cy="2400300"/>
          </a:xfrm>
          <a:prstGeom prst="rect">
            <a:avLst/>
          </a:prstGeom>
          <a:noFill/>
          <a:ln w="9525">
            <a:noFill/>
            <a:miter lim="800000"/>
            <a:headEnd/>
            <a:tailEnd/>
          </a:ln>
        </p:spPr>
        <p:txBody>
          <a:bodyPr>
            <a:prstTxWarp prst="textNoShape">
              <a:avLst/>
            </a:prstTxWarp>
            <a:spAutoFit/>
          </a:bodyPr>
          <a:lstStyle/>
          <a:p>
            <a:pPr marL="177800" indent="-177800" algn="l">
              <a:spcAft>
                <a:spcPts val="600"/>
              </a:spcAft>
              <a:buClr>
                <a:schemeClr val="accent2"/>
              </a:buClr>
              <a:buFont typeface="Arial" pitchFamily="32" charset="0"/>
              <a:buChar char="•"/>
            </a:pPr>
            <a:r>
              <a:rPr lang="en-US"/>
              <a:t>Re-investment in other areas</a:t>
            </a:r>
          </a:p>
          <a:p>
            <a:pPr marL="514350" lvl="1" indent="-222250" algn="l">
              <a:spcAft>
                <a:spcPts val="600"/>
              </a:spcAft>
              <a:buClr>
                <a:schemeClr val="accent2"/>
              </a:buClr>
              <a:buFont typeface="Arial" pitchFamily="32" charset="0"/>
              <a:buChar char="‒"/>
            </a:pPr>
            <a:r>
              <a:rPr lang="en-US" sz="1800"/>
              <a:t>Response to intervention</a:t>
            </a:r>
          </a:p>
          <a:p>
            <a:pPr marL="514350" lvl="1" indent="-222250" algn="l">
              <a:spcAft>
                <a:spcPts val="600"/>
              </a:spcAft>
              <a:buClr>
                <a:schemeClr val="accent2"/>
              </a:buClr>
              <a:buFont typeface="Arial" pitchFamily="32" charset="0"/>
              <a:buChar char="‒"/>
            </a:pPr>
            <a:r>
              <a:rPr lang="en-US" sz="1800"/>
              <a:t>Academic deans</a:t>
            </a:r>
          </a:p>
          <a:p>
            <a:pPr marL="514350" lvl="1" indent="-222250" algn="l">
              <a:spcAft>
                <a:spcPts val="600"/>
              </a:spcAft>
              <a:buClr>
                <a:schemeClr val="accent2"/>
              </a:buClr>
              <a:buFont typeface="Arial" pitchFamily="32" charset="0"/>
              <a:buChar char="‒"/>
            </a:pPr>
            <a:r>
              <a:rPr lang="en-US" sz="1800"/>
              <a:t>Principal training</a:t>
            </a:r>
          </a:p>
          <a:p>
            <a:pPr marL="514350" lvl="1" indent="-222250" algn="l">
              <a:spcAft>
                <a:spcPts val="600"/>
              </a:spcAft>
              <a:buClr>
                <a:schemeClr val="accent2"/>
              </a:buClr>
              <a:buFont typeface="Arial" pitchFamily="32" charset="0"/>
              <a:buChar char="‒"/>
            </a:pPr>
            <a:r>
              <a:rPr lang="en-US" sz="1800"/>
              <a:t>Salaries</a:t>
            </a:r>
          </a:p>
        </p:txBody>
      </p:sp>
      <p:sp>
        <p:nvSpPr>
          <p:cNvPr id="12300" name="TextBox 10"/>
          <p:cNvSpPr txBox="1">
            <a:spLocks noChangeArrowheads="1"/>
          </p:cNvSpPr>
          <p:nvPr/>
        </p:nvSpPr>
        <p:spPr bwMode="auto">
          <a:xfrm>
            <a:off x="3352800" y="3106738"/>
            <a:ext cx="2667000" cy="1952625"/>
          </a:xfrm>
          <a:prstGeom prst="rect">
            <a:avLst/>
          </a:prstGeom>
          <a:noFill/>
          <a:ln w="9525">
            <a:noFill/>
            <a:miter lim="800000"/>
            <a:headEnd/>
            <a:tailEnd/>
          </a:ln>
        </p:spPr>
        <p:txBody>
          <a:bodyPr>
            <a:prstTxWarp prst="textNoShape">
              <a:avLst/>
            </a:prstTxWarp>
            <a:spAutoFit/>
          </a:bodyPr>
          <a:lstStyle/>
          <a:p>
            <a:pPr marL="177800" indent="-177800" algn="l">
              <a:spcAft>
                <a:spcPts val="600"/>
              </a:spcAft>
              <a:buClr>
                <a:schemeClr val="accent2"/>
              </a:buClr>
              <a:buFont typeface="Arial" pitchFamily="32" charset="0"/>
              <a:buChar char="•"/>
            </a:pPr>
            <a:r>
              <a:rPr lang="en-US"/>
              <a:t>16 teachers for </a:t>
            </a:r>
            <a:br>
              <a:rPr lang="en-US"/>
            </a:br>
            <a:r>
              <a:rPr lang="en-US"/>
              <a:t>500 students</a:t>
            </a:r>
          </a:p>
          <a:p>
            <a:pPr marL="468313" lvl="1" indent="-244475" algn="l">
              <a:spcAft>
                <a:spcPts val="600"/>
              </a:spcAft>
              <a:buClr>
                <a:schemeClr val="accent2"/>
              </a:buClr>
              <a:buFont typeface="Arial" pitchFamily="32" charset="0"/>
              <a:buChar char="–"/>
            </a:pPr>
            <a:r>
              <a:rPr lang="en-US" sz="1800"/>
              <a:t>Small class </a:t>
            </a:r>
            <a:br>
              <a:rPr lang="en-US" sz="1800"/>
            </a:br>
            <a:r>
              <a:rPr lang="en-US" sz="1800"/>
              <a:t>sizes</a:t>
            </a:r>
          </a:p>
          <a:p>
            <a:pPr marL="468313" lvl="1" indent="-244475" algn="l">
              <a:spcAft>
                <a:spcPts val="600"/>
              </a:spcAft>
              <a:buClr>
                <a:schemeClr val="accent2"/>
              </a:buClr>
              <a:buFont typeface="Arial" pitchFamily="32" charset="0"/>
              <a:buChar char="–"/>
            </a:pPr>
            <a:r>
              <a:rPr lang="en-US" sz="1800"/>
              <a:t>High quality instruction</a:t>
            </a:r>
          </a:p>
        </p:txBody>
      </p:sp>
      <p:pic>
        <p:nvPicPr>
          <p:cNvPr id="12301" name="Picture 7" descr="Logo"/>
          <p:cNvPicPr>
            <a:picLocks noChangeAspect="1" noChangeArrowheads="1"/>
          </p:cNvPicPr>
          <p:nvPr/>
        </p:nvPicPr>
        <p:blipFill>
          <a:blip r:embed="rId5" cstate="print"/>
          <a:srcRect/>
          <a:stretch>
            <a:fillRect/>
          </a:stretch>
        </p:blipFill>
        <p:spPr bwMode="auto">
          <a:xfrm>
            <a:off x="103188" y="5724525"/>
            <a:ext cx="1187450" cy="1039813"/>
          </a:xfrm>
          <a:prstGeom prst="rect">
            <a:avLst/>
          </a:prstGeom>
          <a:noFill/>
          <a:ln w="9525">
            <a:noFill/>
            <a:miter lim="800000"/>
            <a:headEnd/>
            <a:tailEnd/>
          </a:ln>
        </p:spPr>
      </p:pic>
      <p:pic>
        <p:nvPicPr>
          <p:cNvPr id="12302" name="Picture 3" descr="icons-innovation"/>
          <p:cNvPicPr>
            <a:picLocks noChangeAspect="1" noChangeArrowheads="1"/>
          </p:cNvPicPr>
          <p:nvPr/>
        </p:nvPicPr>
        <p:blipFill>
          <a:blip r:embed="rId6" cstate="print"/>
          <a:srcRect/>
          <a:stretch>
            <a:fillRect/>
          </a:stretch>
        </p:blipFill>
        <p:spPr bwMode="auto">
          <a:xfrm>
            <a:off x="7696200" y="107950"/>
            <a:ext cx="1295400" cy="12954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0"/>
            <a:ext cx="8001000" cy="3200399"/>
          </a:xfrm>
        </p:spPr>
        <p:txBody>
          <a:bodyPr>
            <a:normAutofit/>
          </a:bodyPr>
          <a:lstStyle/>
          <a:p>
            <a:pPr algn="ctr"/>
            <a:r>
              <a:rPr lang="en-US" sz="6000" dirty="0" smtClean="0">
                <a:latin typeface="Arial Black" pitchFamily="34" charset="0"/>
              </a:rPr>
              <a:t>VOISE Academy</a:t>
            </a:r>
            <a:br>
              <a:rPr lang="en-US" sz="6000" dirty="0" smtClean="0">
                <a:latin typeface="Arial Black" pitchFamily="34" charset="0"/>
              </a:rPr>
            </a:br>
            <a:r>
              <a:rPr lang="en-US" sz="6000" dirty="0" smtClean="0">
                <a:latin typeface="Arial Black" pitchFamily="34" charset="0"/>
              </a:rPr>
              <a:t> High School</a:t>
            </a:r>
            <a:r>
              <a:rPr lang="en-US" sz="6000" dirty="0" smtClean="0"/>
              <a:t/>
            </a:r>
            <a:br>
              <a:rPr lang="en-US" sz="6000" dirty="0" smtClean="0"/>
            </a:br>
            <a:r>
              <a:rPr lang="en-US" sz="3100" dirty="0" smtClean="0"/>
              <a:t>Virtual Opportunities Inside a</a:t>
            </a:r>
            <a:br>
              <a:rPr lang="en-US" sz="3100" dirty="0" smtClean="0"/>
            </a:br>
            <a:r>
              <a:rPr lang="en-US" sz="3100" dirty="0" smtClean="0"/>
              <a:t>School Environment </a:t>
            </a:r>
            <a:br>
              <a:rPr lang="en-US" sz="3100" dirty="0" smtClean="0"/>
            </a:br>
            <a:r>
              <a:rPr lang="en-US" sz="2000" dirty="0" smtClean="0"/>
              <a:t>Chicago, Illinois</a:t>
            </a:r>
            <a:endParaRPr lang="en-US" sz="4400" dirty="0" smtClean="0"/>
          </a:p>
        </p:txBody>
      </p:sp>
      <p:pic>
        <p:nvPicPr>
          <p:cNvPr id="1026" name="Picture 2"/>
          <p:cNvPicPr>
            <a:picLocks noChangeAspect="1" noChangeArrowheads="1"/>
          </p:cNvPicPr>
          <p:nvPr/>
        </p:nvPicPr>
        <p:blipFill>
          <a:blip r:embed="rId2" cstate="print">
            <a:lum contrast="10000"/>
          </a:blip>
          <a:srcRect l="15813" t="18750" r="33821" b="72917"/>
          <a:stretch>
            <a:fillRect/>
          </a:stretch>
        </p:blipFill>
        <p:spPr bwMode="auto">
          <a:xfrm>
            <a:off x="914400" y="228600"/>
            <a:ext cx="5334000" cy="457200"/>
          </a:xfrm>
          <a:prstGeom prst="rect">
            <a:avLst/>
          </a:prstGeom>
          <a:noFill/>
          <a:ln w="9525">
            <a:noFill/>
            <a:miter lim="800000"/>
            <a:headEnd/>
            <a:tailEnd/>
          </a:ln>
        </p:spPr>
      </p:pic>
      <p:pic>
        <p:nvPicPr>
          <p:cNvPr id="7" name="Picture 6" descr="C:\Users\Todd R Yarch\Documents\globenew.jpg"/>
          <p:cNvPicPr/>
          <p:nvPr/>
        </p:nvPicPr>
        <p:blipFill>
          <a:blip r:embed="rId3" cstate="print">
            <a:clrChange>
              <a:clrFrom>
                <a:srgbClr val="FFFFFF"/>
              </a:clrFrom>
              <a:clrTo>
                <a:srgbClr val="FFFFFF">
                  <a:alpha val="0"/>
                </a:srgbClr>
              </a:clrTo>
            </a:clrChange>
          </a:blip>
          <a:srcRect l="9161" t="887" r="9748"/>
          <a:stretch>
            <a:fillRect/>
          </a:stretch>
        </p:blipFill>
        <p:spPr bwMode="auto">
          <a:xfrm>
            <a:off x="152400" y="152400"/>
            <a:ext cx="990600" cy="685800"/>
          </a:xfrm>
          <a:prstGeom prst="rect">
            <a:avLst/>
          </a:prstGeom>
          <a:noFill/>
          <a:ln w="9525">
            <a:noFill/>
            <a:miter lim="800000"/>
            <a:headEnd/>
            <a:tailEnd/>
          </a:ln>
        </p:spPr>
      </p:pic>
      <p:pic>
        <p:nvPicPr>
          <p:cNvPr id="5" name="Picture 6" descr="CPS_Logo"/>
          <p:cNvPicPr>
            <a:picLocks noChangeAspect="1" noChangeArrowheads="1"/>
          </p:cNvPicPr>
          <p:nvPr/>
        </p:nvPicPr>
        <p:blipFill>
          <a:blip r:embed="rId4" cstate="print"/>
          <a:srcRect/>
          <a:stretch>
            <a:fillRect/>
          </a:stretch>
        </p:blipFill>
        <p:spPr bwMode="auto">
          <a:xfrm>
            <a:off x="7772400" y="6096000"/>
            <a:ext cx="1132114" cy="4953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xmlns:mv="urn:schemas-microsoft-com:mac:vml"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ChangeArrowheads="1"/>
          </p:cNvSpPr>
          <p:nvPr/>
        </p:nvSpPr>
        <p:spPr bwMode="auto">
          <a:xfrm>
            <a:off x="76200" y="5638800"/>
            <a:ext cx="1143000" cy="1143000"/>
          </a:xfrm>
          <a:prstGeom prst="rect">
            <a:avLst/>
          </a:prstGeom>
          <a:solidFill>
            <a:schemeClr val="bg1"/>
          </a:solidFill>
          <a:ln w="12700">
            <a:noFill/>
            <a:round/>
            <a:headEnd type="none" w="sm" len="sm"/>
            <a:tailEnd type="none" w="sm" len="sm"/>
          </a:ln>
        </p:spPr>
        <p:txBody>
          <a:bodyPr anchor="ctr">
            <a:prstTxWarp prst="textNoShape">
              <a:avLst/>
            </a:prstTxWarp>
          </a:bodyPr>
          <a:lstStyle/>
          <a:p>
            <a:endParaRPr lang="en-US"/>
          </a:p>
        </p:txBody>
      </p:sp>
      <p:sp>
        <p:nvSpPr>
          <p:cNvPr id="13315" name="Title 1"/>
          <p:cNvSpPr>
            <a:spLocks noGrp="1"/>
          </p:cNvSpPr>
          <p:nvPr>
            <p:ph type="title"/>
          </p:nvPr>
        </p:nvSpPr>
        <p:spPr/>
        <p:txBody>
          <a:bodyPr/>
          <a:lstStyle/>
          <a:p>
            <a:r>
              <a:rPr lang="en-US"/>
              <a:t>Teacher Dashboard: </a:t>
            </a:r>
            <a:br>
              <a:rPr lang="en-US"/>
            </a:br>
            <a:r>
              <a:rPr lang="en-US"/>
              <a:t>Key to Hybrid School Model</a:t>
            </a:r>
          </a:p>
        </p:txBody>
      </p:sp>
      <p:pic>
        <p:nvPicPr>
          <p:cNvPr id="13316" name="Picture 2" descr="assessments-3-v.2.0.1.png"/>
          <p:cNvPicPr>
            <a:picLocks noChangeAspect="1"/>
          </p:cNvPicPr>
          <p:nvPr/>
        </p:nvPicPr>
        <p:blipFill>
          <a:blip r:embed="rId2" cstate="print"/>
          <a:srcRect/>
          <a:stretch>
            <a:fillRect/>
          </a:stretch>
        </p:blipFill>
        <p:spPr bwMode="auto">
          <a:xfrm>
            <a:off x="449263" y="1331913"/>
            <a:ext cx="8389937" cy="5068887"/>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76200" y="5638800"/>
            <a:ext cx="1143000" cy="1143000"/>
          </a:xfrm>
          <a:prstGeom prst="rect">
            <a:avLst/>
          </a:prstGeom>
          <a:solidFill>
            <a:schemeClr val="bg1"/>
          </a:solidFill>
          <a:ln w="12700">
            <a:noFill/>
            <a:round/>
            <a:headEnd type="none" w="sm" len="sm"/>
            <a:tailEnd type="none" w="sm" len="sm"/>
          </a:ln>
        </p:spPr>
        <p:txBody>
          <a:bodyPr anchor="ctr">
            <a:prstTxWarp prst="textNoShape">
              <a:avLst/>
            </a:prstTxWarp>
          </a:bodyPr>
          <a:lstStyle/>
          <a:p>
            <a:endParaRPr lang="en-US"/>
          </a:p>
        </p:txBody>
      </p:sp>
      <p:sp>
        <p:nvSpPr>
          <p:cNvPr id="14339" name="Title 1"/>
          <p:cNvSpPr>
            <a:spLocks noGrp="1"/>
          </p:cNvSpPr>
          <p:nvPr>
            <p:ph type="title"/>
          </p:nvPr>
        </p:nvSpPr>
        <p:spPr/>
        <p:txBody>
          <a:bodyPr/>
          <a:lstStyle/>
          <a:p>
            <a:r>
              <a:rPr lang="en-US"/>
              <a:t>Teacher Dashboard: </a:t>
            </a:r>
            <a:br>
              <a:rPr lang="en-US"/>
            </a:br>
            <a:r>
              <a:rPr lang="en-US"/>
              <a:t>Key to Hybrid School Model</a:t>
            </a:r>
          </a:p>
        </p:txBody>
      </p:sp>
      <p:pic>
        <p:nvPicPr>
          <p:cNvPr id="14340" name="Picture 2" descr="assessments-3-v.2.0.1.png"/>
          <p:cNvPicPr>
            <a:picLocks noChangeAspect="1"/>
          </p:cNvPicPr>
          <p:nvPr/>
        </p:nvPicPr>
        <p:blipFill>
          <a:blip r:embed="rId2" cstate="print"/>
          <a:srcRect/>
          <a:stretch>
            <a:fillRect/>
          </a:stretch>
        </p:blipFill>
        <p:spPr bwMode="auto">
          <a:xfrm>
            <a:off x="449263" y="1331913"/>
            <a:ext cx="8389937" cy="5068887"/>
          </a:xfrm>
          <a:prstGeom prst="rect">
            <a:avLst/>
          </a:prstGeom>
          <a:noFill/>
          <a:ln w="9525">
            <a:noFill/>
            <a:miter lim="800000"/>
            <a:headEnd/>
            <a:tailEnd/>
          </a:ln>
        </p:spPr>
      </p:pic>
      <p:grpSp>
        <p:nvGrpSpPr>
          <p:cNvPr id="2" name="Group 4"/>
          <p:cNvGrpSpPr>
            <a:grpSpLocks/>
          </p:cNvGrpSpPr>
          <p:nvPr/>
        </p:nvGrpSpPr>
        <p:grpSpPr bwMode="auto">
          <a:xfrm>
            <a:off x="457200" y="1295400"/>
            <a:ext cx="8458200" cy="5092700"/>
            <a:chOff x="457200" y="1155700"/>
            <a:chExt cx="8458200" cy="5092700"/>
          </a:xfrm>
        </p:grpSpPr>
        <p:sp>
          <p:nvSpPr>
            <p:cNvPr id="14342" name="Rectangle 5"/>
            <p:cNvSpPr>
              <a:spLocks noChangeArrowheads="1"/>
            </p:cNvSpPr>
            <p:nvPr/>
          </p:nvSpPr>
          <p:spPr bwMode="auto">
            <a:xfrm>
              <a:off x="457200" y="1155700"/>
              <a:ext cx="8458200" cy="5092700"/>
            </a:xfrm>
            <a:prstGeom prst="rect">
              <a:avLst/>
            </a:prstGeom>
            <a:solidFill>
              <a:schemeClr val="bg1">
                <a:alpha val="85097"/>
              </a:schemeClr>
            </a:solidFill>
            <a:ln w="12700">
              <a:noFill/>
              <a:round/>
              <a:headEnd type="none" w="sm" len="sm"/>
              <a:tailEnd type="none" w="sm" len="sm"/>
            </a:ln>
          </p:spPr>
          <p:txBody>
            <a:bodyPr anchor="ctr">
              <a:prstTxWarp prst="textNoShape">
                <a:avLst/>
              </a:prstTxWarp>
            </a:bodyPr>
            <a:lstStyle/>
            <a:p>
              <a:endParaRPr lang="en-US"/>
            </a:p>
          </p:txBody>
        </p:sp>
        <p:sp>
          <p:nvSpPr>
            <p:cNvPr id="14343" name="TextBox 6"/>
            <p:cNvSpPr txBox="1">
              <a:spLocks noChangeArrowheads="1"/>
            </p:cNvSpPr>
            <p:nvPr/>
          </p:nvSpPr>
          <p:spPr bwMode="auto">
            <a:xfrm>
              <a:off x="914400" y="1419285"/>
              <a:ext cx="7315200" cy="4524315"/>
            </a:xfrm>
            <a:prstGeom prst="rect">
              <a:avLst/>
            </a:prstGeom>
            <a:noFill/>
            <a:ln w="9525">
              <a:noFill/>
              <a:miter lim="800000"/>
              <a:headEnd/>
              <a:tailEnd/>
            </a:ln>
          </p:spPr>
          <p:txBody>
            <a:bodyPr>
              <a:prstTxWarp prst="textNoShape">
                <a:avLst/>
              </a:prstTxWarp>
              <a:spAutoFit/>
            </a:bodyPr>
            <a:lstStyle/>
            <a:p>
              <a:pPr marL="236538" indent="-236538" algn="l">
                <a:buFont typeface="Arial" pitchFamily="32" charset="0"/>
                <a:buChar char="•"/>
              </a:pPr>
              <a:r>
                <a:rPr lang="en-US" sz="2400">
                  <a:sym typeface="Wingdings" pitchFamily="32" charset="2"/>
                </a:rPr>
                <a:t>Teachers set / manage priorities for students in</a:t>
              </a:r>
            </a:p>
            <a:p>
              <a:pPr marL="693738" lvl="1" indent="-236538" algn="l">
                <a:buFont typeface="Arial" pitchFamily="32" charset="0"/>
                <a:buChar char="•"/>
              </a:pPr>
              <a:r>
                <a:rPr lang="en-US" sz="2400">
                  <a:sym typeface="Wingdings" pitchFamily="32" charset="2"/>
                </a:rPr>
                <a:t>Classroom</a:t>
              </a:r>
            </a:p>
            <a:p>
              <a:pPr marL="693738" lvl="1" indent="-236538" algn="l">
                <a:buFont typeface="Arial" pitchFamily="32" charset="0"/>
                <a:buChar char="•"/>
              </a:pPr>
              <a:r>
                <a:rPr lang="en-US" sz="2400">
                  <a:sym typeface="Wingdings" pitchFamily="32" charset="2"/>
                </a:rPr>
                <a:t>Tutoring</a:t>
              </a:r>
            </a:p>
            <a:p>
              <a:pPr marL="693738" lvl="1" indent="-236538" algn="l">
                <a:buFont typeface="Arial" pitchFamily="32" charset="0"/>
                <a:buChar char="•"/>
              </a:pPr>
              <a:r>
                <a:rPr lang="en-US" sz="2400">
                  <a:sym typeface="Wingdings" pitchFamily="32" charset="2"/>
                </a:rPr>
                <a:t>Online learning</a:t>
              </a:r>
              <a:endParaRPr lang="en-US" sz="2400"/>
            </a:p>
            <a:p>
              <a:pPr marL="236538" indent="-236538" algn="l">
                <a:buFont typeface="Arial" pitchFamily="32" charset="0"/>
                <a:buChar char="•"/>
              </a:pPr>
              <a:r>
                <a:rPr lang="en-US" sz="2400"/>
                <a:t>V1.0 Functionality to include</a:t>
              </a:r>
            </a:p>
            <a:p>
              <a:pPr marL="693738" lvl="1" indent="-236538" algn="l">
                <a:buFont typeface="Arial" pitchFamily="32" charset="0"/>
                <a:buChar char="•"/>
              </a:pPr>
              <a:r>
                <a:rPr lang="en-US" sz="2400"/>
                <a:t>Real-time data from online assessments &amp; curriculum </a:t>
              </a:r>
              <a:r>
                <a:rPr lang="en-US" sz="2400">
                  <a:sym typeface="Wingdings" pitchFamily="32" charset="2"/>
                </a:rPr>
                <a:t> to teachers</a:t>
              </a:r>
            </a:p>
            <a:p>
              <a:pPr marL="693738" lvl="1" indent="-236538" algn="l">
                <a:buFont typeface="Arial" pitchFamily="32" charset="0"/>
                <a:buChar char="•"/>
              </a:pPr>
              <a:r>
                <a:rPr lang="en-US" sz="2400">
                  <a:sym typeface="Wingdings" pitchFamily="32" charset="2"/>
                </a:rPr>
                <a:t>ILP creation and scheduling for tutors</a:t>
              </a:r>
            </a:p>
            <a:p>
              <a:pPr marL="693738" lvl="1" indent="-236538" algn="l">
                <a:buFont typeface="Arial" pitchFamily="32" charset="0"/>
                <a:buChar char="•"/>
              </a:pPr>
              <a:r>
                <a:rPr lang="en-US" sz="2400">
                  <a:sym typeface="Wingdings" pitchFamily="32" charset="2"/>
                </a:rPr>
                <a:t>Integrate online curricula</a:t>
              </a:r>
            </a:p>
            <a:p>
              <a:pPr marL="1150938" lvl="2" indent="-236538" algn="l">
                <a:buFont typeface="Arial" pitchFamily="32" charset="0"/>
                <a:buChar char="•"/>
              </a:pPr>
              <a:r>
                <a:rPr lang="en-US" sz="2400">
                  <a:sym typeface="Wingdings" pitchFamily="32" charset="2"/>
                </a:rPr>
                <a:t>Single sign-on</a:t>
              </a:r>
            </a:p>
            <a:p>
              <a:pPr marL="1150938" lvl="2" indent="-236538" algn="l">
                <a:buFont typeface="Arial" pitchFamily="32" charset="0"/>
                <a:buChar char="•"/>
              </a:pPr>
              <a:r>
                <a:rPr lang="en-US" sz="2400">
                  <a:sym typeface="Wingdings" pitchFamily="32" charset="2"/>
                </a:rPr>
                <a:t>Top 10 standards</a:t>
              </a:r>
            </a:p>
            <a:p>
              <a:pPr marL="1150938" lvl="2" indent="-236538" algn="l">
                <a:buFont typeface="Arial" pitchFamily="32" charset="0"/>
                <a:buChar char="•"/>
              </a:pPr>
              <a:r>
                <a:rPr lang="en-US" sz="2400">
                  <a:sym typeface="Wingdings" pitchFamily="32" charset="2"/>
                </a:rPr>
                <a:t>Reporting information</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0"/>
          <p:cNvSpPr>
            <a:spLocks noChangeArrowheads="1"/>
          </p:cNvSpPr>
          <p:nvPr/>
        </p:nvSpPr>
        <p:spPr bwMode="auto">
          <a:xfrm>
            <a:off x="0" y="5729288"/>
            <a:ext cx="1371600" cy="990600"/>
          </a:xfrm>
          <a:prstGeom prst="rect">
            <a:avLst/>
          </a:prstGeom>
          <a:solidFill>
            <a:schemeClr val="bg1"/>
          </a:solidFill>
          <a:ln w="12700">
            <a:noFill/>
            <a:round/>
            <a:headEnd type="none" w="sm" len="sm"/>
            <a:tailEnd type="none" w="sm" len="sm"/>
          </a:ln>
        </p:spPr>
        <p:txBody>
          <a:bodyPr anchor="ctr">
            <a:prstTxWarp prst="textNoShape">
              <a:avLst/>
            </a:prstTxWarp>
          </a:bodyPr>
          <a:lstStyle/>
          <a:p>
            <a:endParaRPr lang="en-US"/>
          </a:p>
        </p:txBody>
      </p:sp>
      <p:sp>
        <p:nvSpPr>
          <p:cNvPr id="15363" name="Rectangle 2"/>
          <p:cNvSpPr>
            <a:spLocks noGrp="1" noChangeArrowheads="1"/>
          </p:cNvSpPr>
          <p:nvPr>
            <p:ph type="title"/>
          </p:nvPr>
        </p:nvSpPr>
        <p:spPr/>
        <p:txBody>
          <a:bodyPr/>
          <a:lstStyle/>
          <a:p>
            <a:r>
              <a:rPr lang="en-US"/>
              <a:t>Rocketship’s Operational Excellence: </a:t>
            </a:r>
            <a:br>
              <a:rPr lang="en-US"/>
            </a:br>
            <a:r>
              <a:rPr lang="en-US"/>
              <a:t>Focus on Quality @ Scale</a:t>
            </a:r>
          </a:p>
        </p:txBody>
      </p:sp>
      <p:pic>
        <p:nvPicPr>
          <p:cNvPr id="15364" name="Picture 6" descr="textbox_Ver-Grn-4"/>
          <p:cNvPicPr>
            <a:picLocks noChangeAspect="1" noChangeArrowheads="1"/>
          </p:cNvPicPr>
          <p:nvPr/>
        </p:nvPicPr>
        <p:blipFill>
          <a:blip r:embed="rId3" cstate="print"/>
          <a:srcRect/>
          <a:stretch>
            <a:fillRect/>
          </a:stretch>
        </p:blipFill>
        <p:spPr bwMode="auto">
          <a:xfrm>
            <a:off x="466725" y="1447800"/>
            <a:ext cx="2097088" cy="4800600"/>
          </a:xfrm>
          <a:prstGeom prst="rect">
            <a:avLst/>
          </a:prstGeom>
          <a:noFill/>
          <a:ln w="9525">
            <a:noFill/>
            <a:miter lim="800000"/>
            <a:headEnd/>
            <a:tailEnd/>
          </a:ln>
        </p:spPr>
      </p:pic>
      <p:sp>
        <p:nvSpPr>
          <p:cNvPr id="15365" name="Text Box 17"/>
          <p:cNvSpPr txBox="1">
            <a:spLocks noChangeArrowheads="1"/>
          </p:cNvSpPr>
          <p:nvPr/>
        </p:nvSpPr>
        <p:spPr bwMode="white">
          <a:xfrm>
            <a:off x="590550" y="1800225"/>
            <a:ext cx="1693863" cy="274638"/>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90000"/>
              </a:lnSpc>
              <a:spcBef>
                <a:spcPct val="50000"/>
              </a:spcBef>
            </a:pPr>
            <a:r>
              <a:rPr lang="en-US" b="1">
                <a:solidFill>
                  <a:schemeClr val="bg1"/>
                </a:solidFill>
              </a:rPr>
              <a:t>Quality</a:t>
            </a:r>
          </a:p>
        </p:txBody>
      </p:sp>
      <p:sp>
        <p:nvSpPr>
          <p:cNvPr id="15366" name="TextBox 10"/>
          <p:cNvSpPr txBox="1">
            <a:spLocks noChangeArrowheads="1"/>
          </p:cNvSpPr>
          <p:nvPr/>
        </p:nvSpPr>
        <p:spPr bwMode="auto">
          <a:xfrm>
            <a:off x="533400" y="2541588"/>
            <a:ext cx="1905000" cy="3478212"/>
          </a:xfrm>
          <a:prstGeom prst="rect">
            <a:avLst/>
          </a:prstGeom>
          <a:noFill/>
          <a:ln w="9525">
            <a:noFill/>
            <a:miter lim="800000"/>
            <a:headEnd/>
            <a:tailEnd/>
          </a:ln>
        </p:spPr>
        <p:txBody>
          <a:bodyPr>
            <a:prstTxWarp prst="textNoShape">
              <a:avLst/>
            </a:prstTxWarp>
            <a:spAutoFit/>
          </a:bodyPr>
          <a:lstStyle/>
          <a:p>
            <a:pPr marL="228600" indent="-228600" algn="l">
              <a:spcAft>
                <a:spcPts val="600"/>
              </a:spcAft>
              <a:buClr>
                <a:schemeClr val="accent1"/>
              </a:buClr>
              <a:buSzPct val="120000"/>
              <a:buFont typeface="Arial Unicode MS" pitchFamily="32" charset="0"/>
              <a:buChar char="✔"/>
            </a:pPr>
            <a:r>
              <a:rPr lang="en-US"/>
              <a:t>School culture</a:t>
            </a:r>
          </a:p>
          <a:p>
            <a:pPr marL="228600" indent="-228600" algn="l">
              <a:spcAft>
                <a:spcPts val="600"/>
              </a:spcAft>
              <a:buClr>
                <a:schemeClr val="accent1"/>
              </a:buClr>
              <a:buSzPct val="120000"/>
              <a:buFont typeface="Arial Unicode MS" pitchFamily="32" charset="0"/>
              <a:buChar char="✔"/>
            </a:pPr>
            <a:r>
              <a:rPr lang="en-US"/>
              <a:t>High expectations</a:t>
            </a:r>
          </a:p>
          <a:p>
            <a:pPr marL="228600" indent="-228600" algn="l">
              <a:spcAft>
                <a:spcPts val="600"/>
              </a:spcAft>
              <a:buClr>
                <a:schemeClr val="accent1"/>
              </a:buClr>
              <a:buSzPct val="120000"/>
              <a:buFont typeface="Arial Unicode MS" pitchFamily="32" charset="0"/>
              <a:buChar char="✔"/>
            </a:pPr>
            <a:r>
              <a:rPr lang="en-US"/>
              <a:t>Parental involvement</a:t>
            </a:r>
          </a:p>
          <a:p>
            <a:pPr marL="228600" indent="-228600" algn="l">
              <a:spcAft>
                <a:spcPts val="600"/>
              </a:spcAft>
              <a:buClr>
                <a:schemeClr val="accent1"/>
              </a:buClr>
              <a:buSzPct val="120000"/>
              <a:buFont typeface="Arial Unicode MS" pitchFamily="32" charset="0"/>
              <a:buChar char="✔"/>
            </a:pPr>
            <a:r>
              <a:rPr lang="en-US"/>
              <a:t>Outstanding teachers</a:t>
            </a:r>
          </a:p>
          <a:p>
            <a:pPr marL="228600" indent="-228600" algn="l">
              <a:spcAft>
                <a:spcPts val="600"/>
              </a:spcAft>
              <a:buClr>
                <a:schemeClr val="accent1"/>
              </a:buClr>
              <a:buSzPct val="120000"/>
              <a:buFont typeface="Arial Unicode MS" pitchFamily="32" charset="0"/>
              <a:buChar char="✔"/>
            </a:pPr>
            <a:r>
              <a:rPr lang="en-US"/>
              <a:t>Extended day/ year</a:t>
            </a:r>
          </a:p>
        </p:txBody>
      </p:sp>
      <p:pic>
        <p:nvPicPr>
          <p:cNvPr id="15367" name="Picture 6" descr="textbox_Ver-Grn-4"/>
          <p:cNvPicPr>
            <a:picLocks noChangeAspect="1" noChangeArrowheads="1"/>
          </p:cNvPicPr>
          <p:nvPr/>
        </p:nvPicPr>
        <p:blipFill>
          <a:blip r:embed="rId3" cstate="print"/>
          <a:srcRect/>
          <a:stretch>
            <a:fillRect/>
          </a:stretch>
        </p:blipFill>
        <p:spPr bwMode="auto">
          <a:xfrm>
            <a:off x="2590800" y="1436688"/>
            <a:ext cx="2097088" cy="4800600"/>
          </a:xfrm>
          <a:prstGeom prst="rect">
            <a:avLst/>
          </a:prstGeom>
          <a:noFill/>
          <a:ln w="9525">
            <a:noFill/>
            <a:miter lim="800000"/>
            <a:headEnd/>
            <a:tailEnd/>
          </a:ln>
        </p:spPr>
      </p:pic>
      <p:sp>
        <p:nvSpPr>
          <p:cNvPr id="15368" name="Text Box 18"/>
          <p:cNvSpPr txBox="1">
            <a:spLocks noChangeArrowheads="1"/>
          </p:cNvSpPr>
          <p:nvPr/>
        </p:nvSpPr>
        <p:spPr bwMode="white">
          <a:xfrm>
            <a:off x="2684463" y="1717675"/>
            <a:ext cx="1828800" cy="554038"/>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90000"/>
              </a:lnSpc>
              <a:spcBef>
                <a:spcPct val="50000"/>
              </a:spcBef>
            </a:pPr>
            <a:r>
              <a:rPr lang="en-US" b="1">
                <a:solidFill>
                  <a:schemeClr val="bg1"/>
                </a:solidFill>
              </a:rPr>
              <a:t>Technology Scale</a:t>
            </a:r>
          </a:p>
        </p:txBody>
      </p:sp>
      <p:sp>
        <p:nvSpPr>
          <p:cNvPr id="15369" name="Rectangle 5"/>
          <p:cNvSpPr>
            <a:spLocks noChangeArrowheads="1"/>
          </p:cNvSpPr>
          <p:nvPr/>
        </p:nvSpPr>
        <p:spPr bwMode="auto">
          <a:xfrm>
            <a:off x="2743200" y="4343400"/>
            <a:ext cx="1676400" cy="1460500"/>
          </a:xfrm>
          <a:prstGeom prst="rect">
            <a:avLst/>
          </a:prstGeom>
          <a:noFill/>
          <a:ln w="9525">
            <a:noFill/>
            <a:miter lim="800000"/>
            <a:headEnd/>
            <a:tailEnd/>
          </a:ln>
        </p:spPr>
        <p:txBody>
          <a:bodyPr lIns="0" tIns="0" rIns="0" bIns="0">
            <a:prstTxWarp prst="textNoShape">
              <a:avLst/>
            </a:prstTxWarp>
            <a:spAutoFit/>
          </a:bodyPr>
          <a:lstStyle/>
          <a:p>
            <a:pPr marL="233363" indent="-233363" algn="l">
              <a:lnSpc>
                <a:spcPct val="90000"/>
              </a:lnSpc>
              <a:spcBef>
                <a:spcPts val="400"/>
              </a:spcBef>
              <a:buClr>
                <a:schemeClr val="accent1"/>
              </a:buClr>
              <a:buFont typeface="Arial Unicode MS" pitchFamily="32" charset="0"/>
              <a:buChar char="✔"/>
            </a:pPr>
            <a:r>
              <a:rPr lang="en-US"/>
              <a:t>Learning Lab</a:t>
            </a:r>
          </a:p>
          <a:p>
            <a:pPr marL="233363" indent="-233363" algn="l">
              <a:lnSpc>
                <a:spcPct val="90000"/>
              </a:lnSpc>
              <a:spcBef>
                <a:spcPts val="400"/>
              </a:spcBef>
              <a:buClr>
                <a:schemeClr val="accent1"/>
              </a:buClr>
              <a:buFont typeface="Arial Unicode MS" pitchFamily="32" charset="0"/>
              <a:buChar char="✔"/>
            </a:pPr>
            <a:r>
              <a:rPr lang="en-US"/>
              <a:t>Teacher Dashboard</a:t>
            </a:r>
          </a:p>
          <a:p>
            <a:pPr marL="233363" indent="-233363" algn="l">
              <a:lnSpc>
                <a:spcPct val="90000"/>
              </a:lnSpc>
              <a:spcBef>
                <a:spcPts val="400"/>
              </a:spcBef>
              <a:buClr>
                <a:schemeClr val="accent2"/>
              </a:buClr>
              <a:buFont typeface="Arial" pitchFamily="32" charset="0"/>
              <a:buChar char="•"/>
            </a:pPr>
            <a:endParaRPr lang="en-US" sz="1800"/>
          </a:p>
        </p:txBody>
      </p:sp>
      <p:pic>
        <p:nvPicPr>
          <p:cNvPr id="15370" name="Picture 3" descr="icons-innovation"/>
          <p:cNvPicPr>
            <a:picLocks noChangeAspect="1" noChangeArrowheads="1"/>
          </p:cNvPicPr>
          <p:nvPr/>
        </p:nvPicPr>
        <p:blipFill>
          <a:blip r:embed="rId4" cstate="print"/>
          <a:srcRect/>
          <a:stretch>
            <a:fillRect/>
          </a:stretch>
        </p:blipFill>
        <p:spPr bwMode="auto">
          <a:xfrm>
            <a:off x="2971800" y="2743200"/>
            <a:ext cx="1371600" cy="1371600"/>
          </a:xfrm>
          <a:prstGeom prst="rect">
            <a:avLst/>
          </a:prstGeom>
          <a:noFill/>
          <a:ln w="9525">
            <a:noFill/>
            <a:miter lim="800000"/>
            <a:headEnd/>
            <a:tailEnd/>
          </a:ln>
        </p:spPr>
      </p:pic>
      <p:pic>
        <p:nvPicPr>
          <p:cNvPr id="15371" name="Picture 6" descr="textbox_Ver-Grn-4"/>
          <p:cNvPicPr>
            <a:picLocks noChangeAspect="1" noChangeArrowheads="1"/>
          </p:cNvPicPr>
          <p:nvPr/>
        </p:nvPicPr>
        <p:blipFill>
          <a:blip r:embed="rId3" cstate="print"/>
          <a:srcRect/>
          <a:stretch>
            <a:fillRect/>
          </a:stretch>
        </p:blipFill>
        <p:spPr bwMode="auto">
          <a:xfrm>
            <a:off x="4648200" y="1447800"/>
            <a:ext cx="2097088" cy="4800600"/>
          </a:xfrm>
          <a:prstGeom prst="rect">
            <a:avLst/>
          </a:prstGeom>
          <a:noFill/>
          <a:ln w="9525">
            <a:noFill/>
            <a:miter lim="800000"/>
            <a:headEnd/>
            <a:tailEnd/>
          </a:ln>
        </p:spPr>
      </p:pic>
      <p:sp>
        <p:nvSpPr>
          <p:cNvPr id="15372" name="Text Box 18"/>
          <p:cNvSpPr txBox="1">
            <a:spLocks noChangeArrowheads="1"/>
          </p:cNvSpPr>
          <p:nvPr/>
        </p:nvSpPr>
        <p:spPr bwMode="white">
          <a:xfrm>
            <a:off x="4876800" y="1676400"/>
            <a:ext cx="1676400" cy="554038"/>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90000"/>
              </a:lnSpc>
              <a:spcBef>
                <a:spcPct val="50000"/>
              </a:spcBef>
            </a:pPr>
            <a:r>
              <a:rPr lang="en-US" b="1">
                <a:solidFill>
                  <a:schemeClr val="bg1"/>
                </a:solidFill>
              </a:rPr>
              <a:t>Teaching Scale</a:t>
            </a:r>
          </a:p>
        </p:txBody>
      </p:sp>
      <p:sp>
        <p:nvSpPr>
          <p:cNvPr id="15373" name="Rectangle 5"/>
          <p:cNvSpPr>
            <a:spLocks noChangeArrowheads="1"/>
          </p:cNvSpPr>
          <p:nvPr/>
        </p:nvSpPr>
        <p:spPr bwMode="auto">
          <a:xfrm>
            <a:off x="4724400" y="4343400"/>
            <a:ext cx="1828800" cy="1158875"/>
          </a:xfrm>
          <a:prstGeom prst="rect">
            <a:avLst/>
          </a:prstGeom>
          <a:noFill/>
          <a:ln w="9525">
            <a:noFill/>
            <a:miter lim="800000"/>
            <a:headEnd/>
            <a:tailEnd/>
          </a:ln>
        </p:spPr>
        <p:txBody>
          <a:bodyPr lIns="0" tIns="0" rIns="0" bIns="0">
            <a:prstTxWarp prst="textNoShape">
              <a:avLst/>
            </a:prstTxWarp>
            <a:spAutoFit/>
          </a:bodyPr>
          <a:lstStyle/>
          <a:p>
            <a:pPr marL="233363" indent="-233363" algn="l">
              <a:lnSpc>
                <a:spcPct val="90000"/>
              </a:lnSpc>
              <a:spcBef>
                <a:spcPts val="400"/>
              </a:spcBef>
              <a:buClr>
                <a:schemeClr val="accent1"/>
              </a:buClr>
              <a:buFont typeface="Arial Unicode MS" pitchFamily="32" charset="0"/>
              <a:buChar char="✔"/>
            </a:pPr>
            <a:r>
              <a:rPr lang="en-US"/>
              <a:t>Leadership development</a:t>
            </a:r>
          </a:p>
          <a:p>
            <a:pPr marL="233363" indent="-233363" algn="l">
              <a:lnSpc>
                <a:spcPct val="90000"/>
              </a:lnSpc>
              <a:spcBef>
                <a:spcPts val="400"/>
              </a:spcBef>
              <a:buClr>
                <a:schemeClr val="accent1"/>
              </a:buClr>
              <a:buFont typeface="Arial Unicode MS" pitchFamily="32" charset="0"/>
              <a:buChar char="✔"/>
            </a:pPr>
            <a:r>
              <a:rPr lang="en-US"/>
              <a:t>Hybrid school model</a:t>
            </a:r>
          </a:p>
        </p:txBody>
      </p:sp>
      <p:pic>
        <p:nvPicPr>
          <p:cNvPr id="15374" name="Picture 7" descr="icons-Empower"/>
          <p:cNvPicPr>
            <a:picLocks noChangeAspect="1" noChangeArrowheads="1"/>
          </p:cNvPicPr>
          <p:nvPr/>
        </p:nvPicPr>
        <p:blipFill>
          <a:blip r:embed="rId5" cstate="print"/>
          <a:srcRect/>
          <a:stretch>
            <a:fillRect/>
          </a:stretch>
        </p:blipFill>
        <p:spPr bwMode="auto">
          <a:xfrm>
            <a:off x="5019675" y="2743200"/>
            <a:ext cx="1381125" cy="1381125"/>
          </a:xfrm>
          <a:prstGeom prst="rect">
            <a:avLst/>
          </a:prstGeom>
          <a:noFill/>
          <a:ln w="9525">
            <a:noFill/>
            <a:miter lim="800000"/>
            <a:headEnd/>
            <a:tailEnd/>
          </a:ln>
        </p:spPr>
      </p:pic>
      <p:pic>
        <p:nvPicPr>
          <p:cNvPr id="15375" name="Picture 6" descr="textbox_Ver-Grn-4"/>
          <p:cNvPicPr>
            <a:picLocks noChangeAspect="1" noChangeArrowheads="1"/>
          </p:cNvPicPr>
          <p:nvPr/>
        </p:nvPicPr>
        <p:blipFill>
          <a:blip r:embed="rId3" cstate="print"/>
          <a:srcRect/>
          <a:stretch>
            <a:fillRect/>
          </a:stretch>
        </p:blipFill>
        <p:spPr bwMode="auto">
          <a:xfrm>
            <a:off x="6705600" y="1460500"/>
            <a:ext cx="2097088" cy="4800600"/>
          </a:xfrm>
          <a:prstGeom prst="rect">
            <a:avLst/>
          </a:prstGeom>
          <a:noFill/>
          <a:ln w="9525">
            <a:noFill/>
            <a:miter lim="800000"/>
            <a:headEnd/>
            <a:tailEnd/>
          </a:ln>
        </p:spPr>
      </p:pic>
      <p:sp>
        <p:nvSpPr>
          <p:cNvPr id="15376" name="Text Box 18"/>
          <p:cNvSpPr txBox="1">
            <a:spLocks noChangeArrowheads="1"/>
          </p:cNvSpPr>
          <p:nvPr/>
        </p:nvSpPr>
        <p:spPr bwMode="white">
          <a:xfrm>
            <a:off x="6783388" y="1717675"/>
            <a:ext cx="1828800" cy="549275"/>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90000"/>
              </a:lnSpc>
              <a:spcBef>
                <a:spcPct val="50000"/>
              </a:spcBef>
            </a:pPr>
            <a:r>
              <a:rPr lang="en-US" b="1">
                <a:solidFill>
                  <a:schemeClr val="bg1"/>
                </a:solidFill>
              </a:rPr>
              <a:t>Financial </a:t>
            </a:r>
            <a:br>
              <a:rPr lang="en-US" b="1">
                <a:solidFill>
                  <a:schemeClr val="bg1"/>
                </a:solidFill>
              </a:rPr>
            </a:br>
            <a:r>
              <a:rPr lang="en-US" b="1">
                <a:solidFill>
                  <a:schemeClr val="bg1"/>
                </a:solidFill>
              </a:rPr>
              <a:t>Scale</a:t>
            </a:r>
          </a:p>
        </p:txBody>
      </p:sp>
      <p:sp>
        <p:nvSpPr>
          <p:cNvPr id="15377" name="Rectangle 4"/>
          <p:cNvSpPr>
            <a:spLocks noChangeArrowheads="1"/>
          </p:cNvSpPr>
          <p:nvPr/>
        </p:nvSpPr>
        <p:spPr bwMode="auto">
          <a:xfrm>
            <a:off x="6869113" y="4343400"/>
            <a:ext cx="1704975" cy="1384300"/>
          </a:xfrm>
          <a:prstGeom prst="rect">
            <a:avLst/>
          </a:prstGeom>
          <a:noFill/>
          <a:ln w="9525">
            <a:noFill/>
            <a:miter lim="800000"/>
            <a:headEnd/>
            <a:tailEnd/>
          </a:ln>
        </p:spPr>
        <p:txBody>
          <a:bodyPr lIns="0" tIns="0" rIns="0" bIns="0">
            <a:prstTxWarp prst="textNoShape">
              <a:avLst/>
            </a:prstTxWarp>
            <a:spAutoFit/>
          </a:bodyPr>
          <a:lstStyle/>
          <a:p>
            <a:pPr marL="233363" indent="-233363" algn="l">
              <a:lnSpc>
                <a:spcPct val="90000"/>
              </a:lnSpc>
              <a:spcBef>
                <a:spcPts val="400"/>
              </a:spcBef>
              <a:buClr>
                <a:schemeClr val="accent1"/>
              </a:buClr>
              <a:buFont typeface="Arial Unicode MS" pitchFamily="32" charset="0"/>
              <a:buChar char="✔"/>
            </a:pPr>
            <a:r>
              <a:rPr lang="en-US"/>
              <a:t>Each school self-sustaining on public funding only</a:t>
            </a:r>
            <a:endParaRPr lang="en-US" sz="1800"/>
          </a:p>
        </p:txBody>
      </p:sp>
      <p:pic>
        <p:nvPicPr>
          <p:cNvPr id="15378" name="Picture 7" descr="icons-Empower"/>
          <p:cNvPicPr>
            <a:picLocks noChangeAspect="1" noChangeArrowheads="1"/>
          </p:cNvPicPr>
          <p:nvPr/>
        </p:nvPicPr>
        <p:blipFill>
          <a:blip r:embed="rId5" cstate="print"/>
          <a:srcRect/>
          <a:stretch>
            <a:fillRect/>
          </a:stretch>
        </p:blipFill>
        <p:spPr bwMode="auto">
          <a:xfrm>
            <a:off x="7040563" y="2755900"/>
            <a:ext cx="1381125" cy="1381125"/>
          </a:xfrm>
          <a:prstGeom prst="rect">
            <a:avLst/>
          </a:prstGeom>
          <a:noFill/>
          <a:ln w="9525">
            <a:noFill/>
            <a:miter lim="800000"/>
            <a:headEnd/>
            <a:tailEnd/>
          </a:ln>
        </p:spPr>
      </p:pic>
      <p:sp>
        <p:nvSpPr>
          <p:cNvPr id="15379" name="Rounded Rectangle 27"/>
          <p:cNvSpPr>
            <a:spLocks noChangeArrowheads="1"/>
          </p:cNvSpPr>
          <p:nvPr/>
        </p:nvSpPr>
        <p:spPr bwMode="auto">
          <a:xfrm>
            <a:off x="7202488" y="2894013"/>
            <a:ext cx="1066800" cy="1079500"/>
          </a:xfrm>
          <a:prstGeom prst="roundRect">
            <a:avLst>
              <a:gd name="adj" fmla="val 16667"/>
            </a:avLst>
          </a:prstGeom>
          <a:solidFill>
            <a:schemeClr val="accent1"/>
          </a:solidFill>
          <a:ln w="12700">
            <a:noFill/>
            <a:round/>
            <a:headEnd type="none" w="sm" len="sm"/>
            <a:tailEnd type="none" w="sm" len="sm"/>
          </a:ln>
        </p:spPr>
        <p:txBody>
          <a:bodyPr anchor="ctr">
            <a:prstTxWarp prst="textNoShape">
              <a:avLst/>
            </a:prstTxWarp>
          </a:bodyPr>
          <a:lstStyle/>
          <a:p>
            <a:endParaRPr lang="en-US"/>
          </a:p>
        </p:txBody>
      </p:sp>
      <p:pic>
        <p:nvPicPr>
          <p:cNvPr id="15380" name="Picture 28" descr="planet.png"/>
          <p:cNvPicPr>
            <a:picLocks noChangeAspect="1"/>
          </p:cNvPicPr>
          <p:nvPr/>
        </p:nvPicPr>
        <p:blipFill>
          <a:blip r:embed="rId6" cstate="print"/>
          <a:srcRect/>
          <a:stretch>
            <a:fillRect/>
          </a:stretch>
        </p:blipFill>
        <p:spPr bwMode="auto">
          <a:xfrm rot="-1331172">
            <a:off x="7248525" y="3173413"/>
            <a:ext cx="1006475" cy="4762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396875"/>
            <a:ext cx="8077200" cy="369888"/>
          </a:xfrm>
        </p:spPr>
        <p:txBody>
          <a:bodyPr/>
          <a:lstStyle/>
          <a:p>
            <a:r>
              <a:rPr lang="en-US"/>
              <a:t>In Summary: Keys to Rocketship’s Success</a:t>
            </a:r>
          </a:p>
        </p:txBody>
      </p:sp>
      <p:sp>
        <p:nvSpPr>
          <p:cNvPr id="16387" name="Rectangle 13"/>
          <p:cNvSpPr>
            <a:spLocks noChangeArrowheads="1"/>
          </p:cNvSpPr>
          <p:nvPr/>
        </p:nvSpPr>
        <p:spPr bwMode="auto">
          <a:xfrm>
            <a:off x="2819400" y="1600200"/>
            <a:ext cx="2286000" cy="1408113"/>
          </a:xfrm>
          <a:prstGeom prst="rect">
            <a:avLst/>
          </a:prstGeom>
          <a:noFill/>
          <a:ln w="9525">
            <a:noFill/>
            <a:miter lim="800000"/>
            <a:headEnd/>
            <a:tailEnd/>
          </a:ln>
        </p:spPr>
        <p:txBody>
          <a:bodyPr lIns="0" tIns="0" rIns="0" bIns="0">
            <a:prstTxWarp prst="textNoShape">
              <a:avLst/>
            </a:prstTxWarp>
            <a:spAutoFit/>
          </a:bodyPr>
          <a:lstStyle/>
          <a:p>
            <a:pPr marL="236538" lvl="1" indent="-236538" algn="l">
              <a:lnSpc>
                <a:spcPct val="85000"/>
              </a:lnSpc>
              <a:spcBef>
                <a:spcPts val="300"/>
              </a:spcBef>
              <a:spcAft>
                <a:spcPts val="300"/>
              </a:spcAft>
              <a:buFont typeface="Arial" pitchFamily="32" charset="0"/>
              <a:buChar char="•"/>
            </a:pPr>
            <a:r>
              <a:rPr lang="en-US" sz="1800" b="1">
                <a:solidFill>
                  <a:schemeClr val="accent2"/>
                </a:solidFill>
              </a:rPr>
              <a:t>College prep</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Home visits</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Volunteer hours</a:t>
            </a:r>
          </a:p>
          <a:p>
            <a:pPr marL="236538" lvl="1" indent="-236538" algn="l">
              <a:lnSpc>
                <a:spcPct val="85000"/>
              </a:lnSpc>
              <a:spcBef>
                <a:spcPts val="300"/>
              </a:spcBef>
              <a:spcAft>
                <a:spcPts val="300"/>
              </a:spcAft>
              <a:buFont typeface="Arial" pitchFamily="32" charset="0"/>
              <a:buChar char="•"/>
            </a:pPr>
            <a:r>
              <a:rPr lang="en-US" sz="1800" b="1">
                <a:solidFill>
                  <a:schemeClr val="accent2"/>
                </a:solidFill>
              </a:rPr>
              <a:t>Parent governance</a:t>
            </a:r>
            <a:endParaRPr lang="en-US" sz="1800">
              <a:solidFill>
                <a:schemeClr val="accent2"/>
              </a:solidFill>
            </a:endParaRPr>
          </a:p>
        </p:txBody>
      </p:sp>
      <p:sp>
        <p:nvSpPr>
          <p:cNvPr id="16388" name="Rectangle 13"/>
          <p:cNvSpPr>
            <a:spLocks noChangeArrowheads="1"/>
          </p:cNvSpPr>
          <p:nvPr/>
        </p:nvSpPr>
        <p:spPr bwMode="auto">
          <a:xfrm>
            <a:off x="1924050" y="3436938"/>
            <a:ext cx="4705350" cy="782637"/>
          </a:xfrm>
          <a:prstGeom prst="rect">
            <a:avLst/>
          </a:prstGeom>
          <a:noFill/>
          <a:ln w="9525">
            <a:noFill/>
            <a:miter lim="800000"/>
            <a:headEnd/>
            <a:tailEnd/>
          </a:ln>
        </p:spPr>
        <p:txBody>
          <a:bodyPr lIns="0" tIns="0" rIns="0" bIns="0">
            <a:prstTxWarp prst="textNoShape">
              <a:avLst/>
            </a:prstTxWarp>
            <a:spAutoFit/>
          </a:bodyPr>
          <a:lstStyle/>
          <a:p>
            <a:pPr marL="176213" lvl="1" indent="-176213" algn="l">
              <a:lnSpc>
                <a:spcPct val="85000"/>
              </a:lnSpc>
              <a:spcBef>
                <a:spcPts val="300"/>
              </a:spcBef>
              <a:spcAft>
                <a:spcPts val="300"/>
              </a:spcAft>
              <a:buFont typeface="Arial" pitchFamily="32" charset="0"/>
              <a:buChar char="•"/>
            </a:pPr>
            <a:r>
              <a:rPr lang="en-US" sz="1800" b="1">
                <a:solidFill>
                  <a:schemeClr val="accent2"/>
                </a:solidFill>
              </a:rPr>
              <a:t>75% Teach for America</a:t>
            </a:r>
          </a:p>
          <a:p>
            <a:pPr marL="176213" lvl="1" indent="-176213" algn="l">
              <a:lnSpc>
                <a:spcPct val="85000"/>
              </a:lnSpc>
              <a:spcBef>
                <a:spcPts val="300"/>
              </a:spcBef>
              <a:spcAft>
                <a:spcPts val="300"/>
              </a:spcAft>
              <a:buFont typeface="Arial" pitchFamily="32" charset="0"/>
              <a:buChar char="•"/>
            </a:pPr>
            <a:r>
              <a:rPr lang="en-US" sz="1800" b="1">
                <a:solidFill>
                  <a:schemeClr val="accent2"/>
                </a:solidFill>
              </a:rPr>
              <a:t>Academic deans at </a:t>
            </a:r>
            <a:br>
              <a:rPr lang="en-US" sz="1800" b="1">
                <a:solidFill>
                  <a:schemeClr val="accent2"/>
                </a:solidFill>
              </a:rPr>
            </a:br>
            <a:r>
              <a:rPr lang="en-US" sz="1800" b="1">
                <a:solidFill>
                  <a:schemeClr val="accent2"/>
                </a:solidFill>
              </a:rPr>
              <a:t>every school</a:t>
            </a:r>
            <a:endParaRPr lang="en-US" sz="1800">
              <a:solidFill>
                <a:schemeClr val="accent2"/>
              </a:solidFill>
            </a:endParaRPr>
          </a:p>
        </p:txBody>
      </p:sp>
      <p:sp>
        <p:nvSpPr>
          <p:cNvPr id="16389" name="Rectangle 13"/>
          <p:cNvSpPr>
            <a:spLocks noChangeArrowheads="1"/>
          </p:cNvSpPr>
          <p:nvPr/>
        </p:nvSpPr>
        <p:spPr bwMode="auto">
          <a:xfrm>
            <a:off x="2819400" y="5078413"/>
            <a:ext cx="2819400" cy="706437"/>
          </a:xfrm>
          <a:prstGeom prst="rect">
            <a:avLst/>
          </a:prstGeom>
          <a:noFill/>
          <a:ln w="9525">
            <a:noFill/>
            <a:miter lim="800000"/>
            <a:headEnd/>
            <a:tailEnd/>
          </a:ln>
        </p:spPr>
        <p:txBody>
          <a:bodyPr lIns="0" tIns="0" rIns="0" bIns="0">
            <a:prstTxWarp prst="textNoShape">
              <a:avLst/>
            </a:prstTxWarp>
            <a:spAutoFit/>
          </a:bodyPr>
          <a:lstStyle/>
          <a:p>
            <a:pPr marL="0" lvl="1" algn="l">
              <a:lnSpc>
                <a:spcPct val="85000"/>
              </a:lnSpc>
              <a:spcBef>
                <a:spcPts val="300"/>
              </a:spcBef>
              <a:spcAft>
                <a:spcPts val="300"/>
              </a:spcAft>
            </a:pPr>
            <a:r>
              <a:rPr lang="en-US" sz="1800" b="1">
                <a:solidFill>
                  <a:schemeClr val="accent2"/>
                </a:solidFill>
              </a:rPr>
              <a:t>Individualized </a:t>
            </a:r>
            <a:br>
              <a:rPr lang="en-US" sz="1800" b="1">
                <a:solidFill>
                  <a:schemeClr val="accent2"/>
                </a:solidFill>
              </a:rPr>
            </a:br>
            <a:r>
              <a:rPr lang="en-US" sz="1800" b="1">
                <a:solidFill>
                  <a:schemeClr val="accent2"/>
                </a:solidFill>
              </a:rPr>
              <a:t>instruction via tutors </a:t>
            </a:r>
            <a:br>
              <a:rPr lang="en-US" sz="1800" b="1">
                <a:solidFill>
                  <a:schemeClr val="accent2"/>
                </a:solidFill>
              </a:rPr>
            </a:br>
            <a:r>
              <a:rPr lang="en-US" sz="1800" b="1">
                <a:solidFill>
                  <a:schemeClr val="accent2"/>
                </a:solidFill>
              </a:rPr>
              <a:t>and technology</a:t>
            </a:r>
          </a:p>
        </p:txBody>
      </p:sp>
      <p:sp>
        <p:nvSpPr>
          <p:cNvPr id="9" name="Flowchart: Delay 8"/>
          <p:cNvSpPr/>
          <p:nvPr/>
        </p:nvSpPr>
        <p:spPr bwMode="auto">
          <a:xfrm flipH="1">
            <a:off x="5029200" y="1181100"/>
            <a:ext cx="4953000" cy="5143500"/>
          </a:xfrm>
          <a:prstGeom prst="flowChartDelay">
            <a:avLst/>
          </a:prstGeom>
          <a:gradFill>
            <a:gsLst>
              <a:gs pos="0">
                <a:schemeClr val="accent1"/>
              </a:gs>
              <a:gs pos="50000">
                <a:srgbClr val="357327"/>
              </a:gs>
              <a:gs pos="100000">
                <a:srgbClr val="357327"/>
              </a:gs>
            </a:gsLst>
            <a:lin ang="10800000" scaled="0"/>
          </a:gra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16391" name="TextBox 6"/>
          <p:cNvSpPr txBox="1">
            <a:spLocks noChangeArrowheads="1"/>
          </p:cNvSpPr>
          <p:nvPr/>
        </p:nvSpPr>
        <p:spPr bwMode="white">
          <a:xfrm>
            <a:off x="5105400" y="2000250"/>
            <a:ext cx="4343400" cy="1920875"/>
          </a:xfrm>
          <a:prstGeom prst="rect">
            <a:avLst/>
          </a:prstGeom>
          <a:noFill/>
          <a:ln w="9525">
            <a:noFill/>
            <a:miter lim="800000"/>
            <a:headEnd/>
            <a:tailEnd/>
          </a:ln>
        </p:spPr>
        <p:txBody>
          <a:bodyPr>
            <a:prstTxWarp prst="textNoShape">
              <a:avLst/>
            </a:prstTxWarp>
            <a:spAutoFit/>
          </a:bodyPr>
          <a:lstStyle/>
          <a:p>
            <a:pPr algn="ctr">
              <a:lnSpc>
                <a:spcPct val="90000"/>
              </a:lnSpc>
            </a:pPr>
            <a:r>
              <a:rPr lang="en-US" sz="4400" b="1">
                <a:solidFill>
                  <a:schemeClr val="bg1"/>
                </a:solidFill>
              </a:rPr>
              <a:t>Outstanding Student Achievement</a:t>
            </a:r>
          </a:p>
        </p:txBody>
      </p:sp>
      <p:pic>
        <p:nvPicPr>
          <p:cNvPr id="16392" name="Picture 10" descr="rocketship2.png"/>
          <p:cNvPicPr>
            <a:picLocks noChangeAspect="1"/>
          </p:cNvPicPr>
          <p:nvPr/>
        </p:nvPicPr>
        <p:blipFill>
          <a:blip r:embed="rId2" cstate="print"/>
          <a:srcRect/>
          <a:stretch>
            <a:fillRect/>
          </a:stretch>
        </p:blipFill>
        <p:spPr bwMode="auto">
          <a:xfrm>
            <a:off x="6057900" y="4133850"/>
            <a:ext cx="2438400" cy="1593850"/>
          </a:xfrm>
          <a:prstGeom prst="rect">
            <a:avLst/>
          </a:prstGeom>
          <a:noFill/>
          <a:ln w="9525">
            <a:noFill/>
            <a:miter lim="800000"/>
            <a:headEnd/>
            <a:tailEnd/>
          </a:ln>
        </p:spPr>
      </p:pic>
      <p:grpSp>
        <p:nvGrpSpPr>
          <p:cNvPr id="2" name="Group 20"/>
          <p:cNvGrpSpPr>
            <a:grpSpLocks/>
          </p:cNvGrpSpPr>
          <p:nvPr/>
        </p:nvGrpSpPr>
        <p:grpSpPr bwMode="auto">
          <a:xfrm>
            <a:off x="1066800" y="1466850"/>
            <a:ext cx="1600200" cy="1600200"/>
            <a:chOff x="-296069" y="285750"/>
            <a:chExt cx="1828800" cy="1828800"/>
          </a:xfrm>
        </p:grpSpPr>
        <p:sp>
          <p:nvSpPr>
            <p:cNvPr id="13" name="Oval 12"/>
            <p:cNvSpPr/>
            <p:nvPr/>
          </p:nvSpPr>
          <p:spPr bwMode="auto">
            <a:xfrm>
              <a:off x="-296069" y="285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16406" name="Picture 22" descr="planet.png"/>
            <p:cNvPicPr>
              <a:picLocks noChangeAspect="1"/>
            </p:cNvPicPr>
            <p:nvPr/>
          </p:nvPicPr>
          <p:blipFill>
            <a:blip r:embed="rId3" cstate="print"/>
            <a:srcRect/>
            <a:stretch>
              <a:fillRect/>
            </a:stretch>
          </p:blipFill>
          <p:spPr bwMode="auto">
            <a:xfrm rot="1302828">
              <a:off x="-254053" y="992784"/>
              <a:ext cx="1615237" cy="766367"/>
            </a:xfrm>
            <a:prstGeom prst="rect">
              <a:avLst/>
            </a:prstGeom>
            <a:noFill/>
            <a:ln w="9525">
              <a:noFill/>
              <a:miter lim="800000"/>
              <a:headEnd/>
              <a:tailEnd/>
            </a:ln>
          </p:spPr>
        </p:pic>
        <p:sp>
          <p:nvSpPr>
            <p:cNvPr id="16407" name="Text Box 5"/>
            <p:cNvSpPr txBox="1">
              <a:spLocks noChangeArrowheads="1"/>
            </p:cNvSpPr>
            <p:nvPr/>
          </p:nvSpPr>
          <p:spPr bwMode="white">
            <a:xfrm>
              <a:off x="-208983" y="721179"/>
              <a:ext cx="1693863" cy="703489"/>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spcBef>
                  <a:spcPct val="50000"/>
                </a:spcBef>
              </a:pPr>
              <a:r>
                <a:rPr lang="en-US" b="1">
                  <a:solidFill>
                    <a:schemeClr val="bg1"/>
                  </a:solidFill>
                </a:rPr>
                <a:t>Culture (Empower)</a:t>
              </a:r>
            </a:p>
          </p:txBody>
        </p:sp>
      </p:grpSp>
      <p:grpSp>
        <p:nvGrpSpPr>
          <p:cNvPr id="3" name="Group 24"/>
          <p:cNvGrpSpPr>
            <a:grpSpLocks/>
          </p:cNvGrpSpPr>
          <p:nvPr/>
        </p:nvGrpSpPr>
        <p:grpSpPr bwMode="auto">
          <a:xfrm>
            <a:off x="304800" y="2990850"/>
            <a:ext cx="1600200" cy="1600200"/>
            <a:chOff x="1905000" y="1428750"/>
            <a:chExt cx="1828800" cy="1828800"/>
          </a:xfrm>
        </p:grpSpPr>
        <p:sp>
          <p:nvSpPr>
            <p:cNvPr id="17" name="Oval 16"/>
            <p:cNvSpPr/>
            <p:nvPr/>
          </p:nvSpPr>
          <p:spPr bwMode="auto">
            <a:xfrm>
              <a:off x="1905000" y="1428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16403" name="Picture 26" descr="planet.png"/>
            <p:cNvPicPr>
              <a:picLocks noChangeAspect="1"/>
            </p:cNvPicPr>
            <p:nvPr/>
          </p:nvPicPr>
          <p:blipFill>
            <a:blip r:embed="rId3" cstate="print"/>
            <a:srcRect/>
            <a:stretch>
              <a:fillRect/>
            </a:stretch>
          </p:blipFill>
          <p:spPr bwMode="auto">
            <a:xfrm rot="1302828">
              <a:off x="1957901" y="2157556"/>
              <a:ext cx="1615238" cy="766367"/>
            </a:xfrm>
            <a:prstGeom prst="rect">
              <a:avLst/>
            </a:prstGeom>
            <a:noFill/>
            <a:ln w="9525">
              <a:noFill/>
              <a:miter lim="800000"/>
              <a:headEnd/>
              <a:tailEnd/>
            </a:ln>
          </p:spPr>
        </p:pic>
        <p:sp>
          <p:nvSpPr>
            <p:cNvPr id="16404" name="Text Box 5"/>
            <p:cNvSpPr txBox="1">
              <a:spLocks noChangeArrowheads="1"/>
            </p:cNvSpPr>
            <p:nvPr/>
          </p:nvSpPr>
          <p:spPr bwMode="white">
            <a:xfrm>
              <a:off x="1970314" y="2035669"/>
              <a:ext cx="1693863" cy="597966"/>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85000"/>
                </a:lnSpc>
                <a:spcBef>
                  <a:spcPct val="50000"/>
                </a:spcBef>
              </a:pPr>
              <a:r>
                <a:rPr lang="en-US" b="1">
                  <a:solidFill>
                    <a:schemeClr val="bg1"/>
                  </a:solidFill>
                </a:rPr>
                <a:t>People (Lead)</a:t>
              </a:r>
            </a:p>
          </p:txBody>
        </p:sp>
      </p:grpSp>
      <p:grpSp>
        <p:nvGrpSpPr>
          <p:cNvPr id="4" name="Group 28"/>
          <p:cNvGrpSpPr>
            <a:grpSpLocks/>
          </p:cNvGrpSpPr>
          <p:nvPr/>
        </p:nvGrpSpPr>
        <p:grpSpPr bwMode="auto">
          <a:xfrm>
            <a:off x="1066800" y="4514850"/>
            <a:ext cx="1600200" cy="1600200"/>
            <a:chOff x="1905000" y="1428750"/>
            <a:chExt cx="1828800" cy="1828800"/>
          </a:xfrm>
        </p:grpSpPr>
        <p:sp>
          <p:nvSpPr>
            <p:cNvPr id="21" name="Oval 20"/>
            <p:cNvSpPr/>
            <p:nvPr/>
          </p:nvSpPr>
          <p:spPr bwMode="auto">
            <a:xfrm>
              <a:off x="1905000" y="1428750"/>
              <a:ext cx="1828800" cy="1828800"/>
            </a:xfrm>
            <a:prstGeom prst="ellipse">
              <a:avLst/>
            </a:prstGeom>
            <a:solidFill>
              <a:schemeClr val="accent6"/>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pic>
          <p:nvPicPr>
            <p:cNvPr id="16400" name="Picture 30" descr="planet.png"/>
            <p:cNvPicPr>
              <a:picLocks noChangeAspect="1"/>
            </p:cNvPicPr>
            <p:nvPr/>
          </p:nvPicPr>
          <p:blipFill>
            <a:blip r:embed="rId3" cstate="print"/>
            <a:srcRect/>
            <a:stretch>
              <a:fillRect/>
            </a:stretch>
          </p:blipFill>
          <p:spPr bwMode="auto">
            <a:xfrm rot="1302828">
              <a:off x="1957901" y="2157556"/>
              <a:ext cx="1615238" cy="766367"/>
            </a:xfrm>
            <a:prstGeom prst="rect">
              <a:avLst/>
            </a:prstGeom>
            <a:noFill/>
            <a:ln w="9525">
              <a:noFill/>
              <a:miter lim="800000"/>
              <a:headEnd/>
              <a:tailEnd/>
            </a:ln>
          </p:spPr>
        </p:pic>
        <p:sp>
          <p:nvSpPr>
            <p:cNvPr id="16401" name="Text Box 5"/>
            <p:cNvSpPr txBox="1">
              <a:spLocks noChangeArrowheads="1"/>
            </p:cNvSpPr>
            <p:nvPr/>
          </p:nvSpPr>
          <p:spPr bwMode="white">
            <a:xfrm>
              <a:off x="2039937" y="1885008"/>
              <a:ext cx="1693863" cy="896949"/>
            </a:xfrm>
            <a:prstGeom prst="rect">
              <a:avLst/>
            </a:prstGeom>
            <a:noFill/>
            <a:ln w="12700">
              <a:noFill/>
              <a:miter lim="800000"/>
              <a:headEnd type="none" w="sm" len="sm"/>
              <a:tailEnd type="none" w="sm" len="sm"/>
            </a:ln>
          </p:spPr>
          <p:txBody>
            <a:bodyPr lIns="0" tIns="0" rIns="0" bIns="0" anchorCtr="1">
              <a:prstTxWarp prst="textNoShape">
                <a:avLst/>
              </a:prstTxWarp>
              <a:spAutoFit/>
            </a:bodyPr>
            <a:lstStyle/>
            <a:p>
              <a:pPr algn="ctr">
                <a:lnSpc>
                  <a:spcPct val="85000"/>
                </a:lnSpc>
                <a:spcBef>
                  <a:spcPct val="50000"/>
                </a:spcBef>
              </a:pPr>
              <a:r>
                <a:rPr lang="en-US" b="1">
                  <a:solidFill>
                    <a:schemeClr val="bg1"/>
                  </a:solidFill>
                </a:rPr>
                <a:t>Process (Individualization)</a:t>
              </a:r>
            </a:p>
          </p:txBody>
        </p:sp>
      </p:grpSp>
      <p:sp>
        <p:nvSpPr>
          <p:cNvPr id="24" name="Half Frame 23"/>
          <p:cNvSpPr/>
          <p:nvPr/>
        </p:nvSpPr>
        <p:spPr bwMode="auto">
          <a:xfrm rot="8233237">
            <a:off x="4513263" y="1962150"/>
            <a:ext cx="554037"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25" name="Half Frame 24"/>
          <p:cNvSpPr/>
          <p:nvPr/>
        </p:nvSpPr>
        <p:spPr bwMode="auto">
          <a:xfrm rot="8233237">
            <a:off x="4338638" y="3486150"/>
            <a:ext cx="554037"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
        <p:nvSpPr>
          <p:cNvPr id="26" name="Half Frame 25"/>
          <p:cNvSpPr/>
          <p:nvPr/>
        </p:nvSpPr>
        <p:spPr bwMode="auto">
          <a:xfrm rot="8233237">
            <a:off x="4740275" y="5122863"/>
            <a:ext cx="555625" cy="552450"/>
          </a:xfrm>
          <a:prstGeom prst="halfFrame">
            <a:avLst>
              <a:gd name="adj1" fmla="val 22115"/>
              <a:gd name="adj2" fmla="val 22121"/>
            </a:avLst>
          </a:prstGeom>
          <a:solidFill>
            <a:srgbClr val="662C91">
              <a:alpha val="50196"/>
            </a:srgbClr>
          </a:solidFill>
          <a:ln w="12700" cap="flat" cmpd="sng" algn="ctr">
            <a:noFill/>
            <a:prstDash val="solid"/>
            <a:round/>
            <a:headEnd type="none" w="sm" len="sm"/>
            <a:tailEnd type="none" w="sm" len="sm"/>
          </a:ln>
          <a:effectLst/>
        </p:spPr>
        <p:txBody>
          <a:bodyPr anchor="ctr"/>
          <a:lstStyle/>
          <a:p>
            <a:pPr>
              <a:defRPr/>
            </a:pPr>
            <a:endParaRPr lang="en-US">
              <a:latin typeface="Arial" charset="0"/>
            </a:endParaRP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0" y="4114800"/>
            <a:ext cx="9144000" cy="1317625"/>
          </a:xfrm>
        </p:spPr>
        <p:txBody>
          <a:bodyPr/>
          <a:lstStyle/>
          <a:p>
            <a:pPr eaLnBrk="1" hangingPunct="1"/>
            <a:r>
              <a:rPr lang="en-US" b="1"/>
              <a:t>Concept Overview</a:t>
            </a:r>
            <a:br>
              <a:rPr lang="en-US" b="1"/>
            </a:br>
            <a:r>
              <a:rPr lang="en-US" b="1"/>
              <a:t>November 15, 2010</a:t>
            </a:r>
          </a:p>
        </p:txBody>
      </p:sp>
      <p:pic>
        <p:nvPicPr>
          <p:cNvPr id="3075" name="Picture 6" descr="C:\unzipped\So1_stationary\So1_stationary_purple.jpg"/>
          <p:cNvPicPr>
            <a:picLocks noChangeAspect="1" noChangeArrowheads="1"/>
          </p:cNvPicPr>
          <p:nvPr/>
        </p:nvPicPr>
        <p:blipFill>
          <a:blip r:embed="rId2" cstate="print"/>
          <a:srcRect/>
          <a:stretch>
            <a:fillRect/>
          </a:stretch>
        </p:blipFill>
        <p:spPr bwMode="auto">
          <a:xfrm>
            <a:off x="2286000" y="990600"/>
            <a:ext cx="4572000"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p:cNvPicPr>
            <a:picLocks noChangeAspect="1"/>
          </p:cNvPicPr>
          <p:nvPr/>
        </p:nvPicPr>
        <p:blipFill>
          <a:blip r:embed="rId2" cstate="print"/>
          <a:srcRect/>
          <a:stretch>
            <a:fillRect/>
          </a:stretch>
        </p:blipFill>
        <p:spPr bwMode="auto">
          <a:xfrm>
            <a:off x="457200" y="1322388"/>
            <a:ext cx="6019800" cy="4697412"/>
          </a:xfrm>
          <a:prstGeom prst="rect">
            <a:avLst/>
          </a:prstGeom>
          <a:noFill/>
          <a:ln w="9525">
            <a:noFill/>
            <a:miter lim="800000"/>
            <a:headEnd/>
            <a:tailEnd/>
          </a:ln>
        </p:spPr>
      </p:pic>
      <p:sp>
        <p:nvSpPr>
          <p:cNvPr id="3" name="TextBox 2"/>
          <p:cNvSpPr txBox="1"/>
          <p:nvPr/>
        </p:nvSpPr>
        <p:spPr>
          <a:xfrm>
            <a:off x="6477000" y="1322388"/>
            <a:ext cx="2209800" cy="46863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prstTxWarp prst="textNoShape">
              <a:avLst/>
            </a:prstTxWarp>
            <a:spAutoFit/>
          </a:bodyPr>
          <a:lstStyle/>
          <a:p>
            <a:pPr>
              <a:buFont typeface="Arial" charset="0"/>
              <a:buChar char="•"/>
            </a:pPr>
            <a:r>
              <a:rPr lang="en-US" sz="2400" b="1">
                <a:solidFill>
                  <a:srgbClr val="FFFFFF"/>
                </a:solidFill>
              </a:rPr>
              <a:t> One teacher</a:t>
            </a:r>
          </a:p>
          <a:p>
            <a:pPr>
              <a:buFont typeface="Arial" charset="0"/>
              <a:buChar char="•"/>
            </a:pPr>
            <a:endParaRPr lang="en-US" sz="2400" b="1">
              <a:solidFill>
                <a:srgbClr val="FFFFFF"/>
              </a:solidFill>
            </a:endParaRPr>
          </a:p>
          <a:p>
            <a:pPr>
              <a:buFont typeface="Arial" charset="0"/>
              <a:buChar char="•"/>
            </a:pPr>
            <a:r>
              <a:rPr lang="en-US" sz="2400" b="1">
                <a:solidFill>
                  <a:srgbClr val="FFFFFF"/>
                </a:solidFill>
              </a:rPr>
              <a:t> One classroom</a:t>
            </a:r>
          </a:p>
          <a:p>
            <a:pPr>
              <a:buFont typeface="Arial" charset="0"/>
              <a:buChar char="•"/>
            </a:pPr>
            <a:endParaRPr lang="en-US" sz="2400" b="1">
              <a:solidFill>
                <a:srgbClr val="FFFFFF"/>
              </a:solidFill>
            </a:endParaRPr>
          </a:p>
          <a:p>
            <a:pPr>
              <a:buFont typeface="Arial" charset="0"/>
              <a:buChar char="•"/>
            </a:pPr>
            <a:r>
              <a:rPr lang="en-US" sz="2400" b="1">
                <a:solidFill>
                  <a:srgbClr val="FFFFFF"/>
                </a:solidFill>
              </a:rPr>
              <a:t> One pace</a:t>
            </a:r>
          </a:p>
          <a:p>
            <a:pPr>
              <a:buFont typeface="Arial" charset="0"/>
              <a:buChar char="•"/>
            </a:pPr>
            <a:endParaRPr lang="en-US" sz="2400" b="1">
              <a:solidFill>
                <a:srgbClr val="FFFFFF"/>
              </a:solidFill>
            </a:endParaRPr>
          </a:p>
          <a:p>
            <a:pPr>
              <a:buFont typeface="Arial" charset="0"/>
              <a:buChar char="•"/>
            </a:pPr>
            <a:r>
              <a:rPr lang="en-US" sz="2400" b="1">
                <a:solidFill>
                  <a:srgbClr val="FFFFFF"/>
                </a:solidFill>
              </a:rPr>
              <a:t> One curriculum</a:t>
            </a:r>
          </a:p>
          <a:p>
            <a:pPr>
              <a:buFont typeface="Arial" charset="0"/>
              <a:buChar char="•"/>
            </a:pPr>
            <a:endParaRPr lang="en-US" sz="2400" b="1">
              <a:solidFill>
                <a:srgbClr val="FFFFFF"/>
              </a:solidFill>
            </a:endParaRPr>
          </a:p>
          <a:p>
            <a:pPr>
              <a:buFont typeface="Arial" charset="0"/>
              <a:buChar char="•"/>
            </a:pPr>
            <a:r>
              <a:rPr lang="en-US" sz="2400" b="1">
                <a:solidFill>
                  <a:srgbClr val="FFFFFF"/>
                </a:solidFill>
              </a:rPr>
              <a:t> Totally varied student needs</a:t>
            </a:r>
            <a:endParaRPr lang="en-US" sz="800">
              <a:solidFill>
                <a:srgbClr val="FFFFFF"/>
              </a:solidFill>
            </a:endParaRPr>
          </a:p>
          <a:p>
            <a:endParaRPr lang="en-US" sz="1000" b="1">
              <a:solidFill>
                <a:srgbClr val="FFFFFF"/>
              </a:solidFill>
            </a:endParaRPr>
          </a:p>
        </p:txBody>
      </p:sp>
      <p:sp>
        <p:nvSpPr>
          <p:cNvPr id="4" name="Title 1"/>
          <p:cNvSpPr txBox="1">
            <a:spLocks/>
          </p:cNvSpPr>
          <p:nvPr/>
        </p:nvSpPr>
        <p:spPr>
          <a:xfrm>
            <a:off x="457200" y="274638"/>
            <a:ext cx="8229600" cy="792162"/>
          </a:xfrm>
          <a:prstGeom prst="rect">
            <a:avLst/>
          </a:prstGeom>
        </p:spPr>
        <p:txBody>
          <a:bodyPr/>
          <a:lstStyle/>
          <a:p>
            <a:pPr eaLnBrk="0" hangingPunct="0">
              <a:defRPr/>
            </a:pPr>
            <a:r>
              <a:rPr lang="en-US" sz="3200" b="1" dirty="0">
                <a:latin typeface="+mj-lt"/>
                <a:ea typeface="+mj-ea"/>
                <a:cs typeface="+mj-cs"/>
              </a:rPr>
              <a:t>Traditional Math Class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533400" y="152400"/>
            <a:ext cx="8229600" cy="762000"/>
          </a:xfrm>
        </p:spPr>
        <p:txBody>
          <a:bodyPr/>
          <a:lstStyle/>
          <a:p>
            <a:r>
              <a:rPr lang="en-US" sz="3200" b="1"/>
              <a:t>What if school looked like a ski mountain?</a:t>
            </a:r>
          </a:p>
        </p:txBody>
      </p:sp>
      <p:pic>
        <p:nvPicPr>
          <p:cNvPr id="5123" name="Picture 5" descr="http://www.aspensnowmass.com/images/dyn/trailmaps/jpg-High/Snowmass.jpg"/>
          <p:cNvPicPr>
            <a:picLocks noChangeAspect="1" noChangeArrowheads="1"/>
          </p:cNvPicPr>
          <p:nvPr/>
        </p:nvPicPr>
        <p:blipFill>
          <a:blip r:embed="rId2" cstate="print"/>
          <a:srcRect/>
          <a:stretch>
            <a:fillRect/>
          </a:stretch>
        </p:blipFill>
        <p:spPr bwMode="auto">
          <a:xfrm>
            <a:off x="457200" y="1371600"/>
            <a:ext cx="6324600" cy="4953000"/>
          </a:xfrm>
          <a:prstGeom prst="rect">
            <a:avLst/>
          </a:prstGeom>
          <a:noFill/>
          <a:ln w="9525">
            <a:noFill/>
            <a:miter lim="800000"/>
            <a:headEnd/>
            <a:tailEnd/>
          </a:ln>
        </p:spPr>
      </p:pic>
      <p:sp>
        <p:nvSpPr>
          <p:cNvPr id="8" name="TextBox 7"/>
          <p:cNvSpPr txBox="1"/>
          <p:nvPr/>
        </p:nvSpPr>
        <p:spPr>
          <a:xfrm>
            <a:off x="6858000" y="1371600"/>
            <a:ext cx="1905000" cy="492442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prstTxWarp prst="textNoShape">
              <a:avLst/>
            </a:prstTxWarp>
            <a:spAutoFit/>
          </a:bodyPr>
          <a:lstStyle/>
          <a:p>
            <a:pPr>
              <a:buFont typeface="Arial" charset="0"/>
              <a:buChar char="•"/>
            </a:pPr>
            <a:r>
              <a:rPr lang="en-US" sz="2000" b="1">
                <a:solidFill>
                  <a:srgbClr val="FFFFFF"/>
                </a:solidFill>
              </a:rPr>
              <a:t> 91 Trails</a:t>
            </a:r>
          </a:p>
          <a:p>
            <a:pPr>
              <a:buFont typeface="Arial" charset="0"/>
              <a:buChar char="•"/>
            </a:pPr>
            <a:endParaRPr lang="en-US" sz="2000" b="1">
              <a:solidFill>
                <a:srgbClr val="FFFFFF"/>
              </a:solidFill>
            </a:endParaRPr>
          </a:p>
          <a:p>
            <a:pPr>
              <a:buFont typeface="Arial" charset="0"/>
              <a:buChar char="•"/>
            </a:pPr>
            <a:r>
              <a:rPr lang="en-US" sz="2000" b="1">
                <a:solidFill>
                  <a:srgbClr val="FFFFFF"/>
                </a:solidFill>
              </a:rPr>
              <a:t> 4 Levels of Difficulty</a:t>
            </a:r>
          </a:p>
          <a:p>
            <a:pPr>
              <a:buFont typeface="Arial" charset="0"/>
              <a:buChar char="•"/>
            </a:pPr>
            <a:endParaRPr lang="en-US" sz="2000" b="1">
              <a:solidFill>
                <a:srgbClr val="FFFFFF"/>
              </a:solidFill>
            </a:endParaRPr>
          </a:p>
          <a:p>
            <a:pPr>
              <a:buFont typeface="Arial" charset="0"/>
              <a:buChar char="•"/>
            </a:pPr>
            <a:r>
              <a:rPr lang="en-US" sz="2000" b="1">
                <a:solidFill>
                  <a:srgbClr val="FFFFFF"/>
                </a:solidFill>
              </a:rPr>
              <a:t> 3 terrain parks</a:t>
            </a:r>
          </a:p>
          <a:p>
            <a:pPr>
              <a:buFont typeface="Arial" charset="0"/>
              <a:buChar char="•"/>
            </a:pPr>
            <a:endParaRPr lang="en-US" sz="2000" b="1">
              <a:solidFill>
                <a:srgbClr val="FFFFFF"/>
              </a:solidFill>
            </a:endParaRPr>
          </a:p>
          <a:p>
            <a:pPr>
              <a:buFont typeface="Arial" charset="0"/>
              <a:buChar char="•"/>
            </a:pPr>
            <a:r>
              <a:rPr lang="en-US" sz="2000" b="1">
                <a:solidFill>
                  <a:srgbClr val="FFFFFF"/>
                </a:solidFill>
              </a:rPr>
              <a:t> 21 lifts</a:t>
            </a:r>
          </a:p>
          <a:p>
            <a:pPr>
              <a:buFont typeface="Arial" charset="0"/>
              <a:buChar char="•"/>
            </a:pPr>
            <a:endParaRPr lang="en-US" sz="2000" b="1">
              <a:solidFill>
                <a:srgbClr val="FFFFFF"/>
              </a:solidFill>
            </a:endParaRPr>
          </a:p>
          <a:p>
            <a:pPr>
              <a:buFont typeface="Arial" charset="0"/>
              <a:buChar char="•"/>
            </a:pPr>
            <a:r>
              <a:rPr lang="en-US" sz="2000" b="1">
                <a:solidFill>
                  <a:srgbClr val="FFFFFF"/>
                </a:solidFill>
              </a:rPr>
              <a:t> Independent, small group, and large group learning</a:t>
            </a:r>
          </a:p>
          <a:p>
            <a:endParaRPr lang="en-US">
              <a:solidFill>
                <a:srgbClr val="FFFFFF"/>
              </a:solidFill>
            </a:endParaRPr>
          </a:p>
          <a:p>
            <a:endParaRPr lang="en-US">
              <a:solidFill>
                <a:srgbClr val="FFFFFF"/>
              </a:solidFill>
            </a:endParaRPr>
          </a:p>
          <a:p>
            <a:endParaRPr lang="en-US">
              <a:solidFill>
                <a:srgbClr val="FFFFFF"/>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447800" y="2133600"/>
            <a:ext cx="5105400" cy="4419600"/>
          </a:xfrm>
          <a:prstGeom prst="rect">
            <a:avLst/>
          </a:prstGeom>
          <a:noFill/>
          <a:ln w="9525">
            <a:noFill/>
            <a:miter lim="800000"/>
            <a:headEnd/>
            <a:tailEnd/>
          </a:ln>
        </p:spPr>
      </p:pic>
      <p:sp>
        <p:nvSpPr>
          <p:cNvPr id="6147" name="TextBox 2"/>
          <p:cNvSpPr txBox="1">
            <a:spLocks noChangeArrowheads="1"/>
          </p:cNvSpPr>
          <p:nvPr/>
        </p:nvSpPr>
        <p:spPr bwMode="auto">
          <a:xfrm>
            <a:off x="762000" y="5791200"/>
            <a:ext cx="6096000" cy="769938"/>
          </a:xfrm>
          <a:prstGeom prst="rect">
            <a:avLst/>
          </a:prstGeom>
          <a:solidFill>
            <a:schemeClr val="bg1"/>
          </a:solidFill>
          <a:ln w="9525">
            <a:noFill/>
            <a:miter lim="800000"/>
            <a:headEnd/>
            <a:tailEnd/>
          </a:ln>
        </p:spPr>
        <p:txBody>
          <a:bodyPr>
            <a:prstTxWarp prst="textNoShape">
              <a:avLst/>
            </a:prstTxWarp>
            <a:spAutoFit/>
          </a:bodyPr>
          <a:lstStyle/>
          <a:p>
            <a:endParaRPr lang="en-US" sz="4400"/>
          </a:p>
        </p:txBody>
      </p:sp>
      <p:sp>
        <p:nvSpPr>
          <p:cNvPr id="4" name="Rectangular Callout 3"/>
          <p:cNvSpPr/>
          <p:nvPr/>
        </p:nvSpPr>
        <p:spPr>
          <a:xfrm>
            <a:off x="4495800" y="1295400"/>
            <a:ext cx="4343400" cy="990600"/>
          </a:xfrm>
          <a:prstGeom prst="wedgeRectCallout">
            <a:avLst>
              <a:gd name="adj1" fmla="val -70440"/>
              <a:gd name="adj2" fmla="val 4262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t>But Doctor, I sprained </a:t>
            </a:r>
          </a:p>
          <a:p>
            <a:pPr algn="ctr">
              <a:defRPr/>
            </a:pPr>
            <a:r>
              <a:rPr lang="en-US" sz="2800" dirty="0"/>
              <a:t>my ankle.</a:t>
            </a:r>
          </a:p>
        </p:txBody>
      </p:sp>
      <p:sp>
        <p:nvSpPr>
          <p:cNvPr id="5" name="Rectangular Callout 4"/>
          <p:cNvSpPr/>
          <p:nvPr/>
        </p:nvSpPr>
        <p:spPr>
          <a:xfrm>
            <a:off x="6629400" y="2667000"/>
            <a:ext cx="2057400" cy="2286000"/>
          </a:xfrm>
          <a:prstGeom prst="wedgeRectCallout">
            <a:avLst>
              <a:gd name="adj1" fmla="val -110284"/>
              <a:gd name="adj2" fmla="val -21987"/>
            </a:avLst>
          </a:prstGeom>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n-US" sz="2400">
                <a:solidFill>
                  <a:srgbClr val="FFFFFF"/>
                </a:solidFill>
              </a:rPr>
              <a:t>I’m sorry, but I was already scheduled to listen to your lung function.</a:t>
            </a:r>
          </a:p>
        </p:txBody>
      </p:sp>
      <p:sp>
        <p:nvSpPr>
          <p:cNvPr id="6150" name="TextBox 5"/>
          <p:cNvSpPr txBox="1">
            <a:spLocks noChangeArrowheads="1"/>
          </p:cNvSpPr>
          <p:nvPr/>
        </p:nvSpPr>
        <p:spPr bwMode="auto">
          <a:xfrm>
            <a:off x="304800" y="304800"/>
            <a:ext cx="4191000" cy="1570038"/>
          </a:xfrm>
          <a:prstGeom prst="rect">
            <a:avLst/>
          </a:prstGeom>
          <a:noFill/>
          <a:ln w="9525">
            <a:noFill/>
            <a:miter lim="800000"/>
            <a:headEnd/>
            <a:tailEnd/>
          </a:ln>
        </p:spPr>
        <p:txBody>
          <a:bodyPr>
            <a:prstTxWarp prst="textNoShape">
              <a:avLst/>
            </a:prstTxWarp>
            <a:spAutoFit/>
          </a:bodyPr>
          <a:lstStyle/>
          <a:p>
            <a:r>
              <a:rPr lang="en-US" sz="2400" b="1"/>
              <a:t>School of One FIRST looks at student needs and preferences, and THEN schedules student classes.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685800" y="2667000"/>
            <a:ext cx="3200400" cy="53340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endParaRPr lang="en-US">
              <a:solidFill>
                <a:srgbClr val="FFFFFF"/>
              </a:solidFill>
            </a:endParaRPr>
          </a:p>
          <a:p>
            <a:pPr algn="ctr"/>
            <a:endParaRPr lang="en-US">
              <a:solidFill>
                <a:srgbClr val="FFFFFF"/>
              </a:solidFill>
            </a:endParaRPr>
          </a:p>
          <a:p>
            <a:pPr algn="ctr"/>
            <a:r>
              <a:rPr lang="en-US">
                <a:solidFill>
                  <a:srgbClr val="FFFFFF"/>
                </a:solidFill>
              </a:rPr>
              <a:t>9:30 - 10:30:  Review FAQ and Ask an Expert</a:t>
            </a:r>
          </a:p>
          <a:p>
            <a:pPr algn="ctr"/>
            <a:endParaRPr lang="en-US">
              <a:solidFill>
                <a:srgbClr val="FFFFFF"/>
              </a:solidFill>
            </a:endParaRPr>
          </a:p>
          <a:p>
            <a:pPr algn="ctr"/>
            <a:endParaRPr lang="en-US">
              <a:solidFill>
                <a:srgbClr val="FFFFFF"/>
              </a:solidFill>
            </a:endParaRPr>
          </a:p>
        </p:txBody>
      </p:sp>
      <p:sp>
        <p:nvSpPr>
          <p:cNvPr id="14" name="Rounded Rectangle 13"/>
          <p:cNvSpPr/>
          <p:nvPr/>
        </p:nvSpPr>
        <p:spPr>
          <a:xfrm>
            <a:off x="5029200" y="2819400"/>
            <a:ext cx="3200400" cy="76200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r>
              <a:rPr lang="en-US">
                <a:solidFill>
                  <a:srgbClr val="FFFFFF"/>
                </a:solidFill>
              </a:rPr>
              <a:t>11:20– 12:20, 1:20-2:20 Carousel activity for </a:t>
            </a:r>
          </a:p>
          <a:p>
            <a:pPr algn="ctr"/>
            <a:r>
              <a:rPr lang="en-US">
                <a:solidFill>
                  <a:srgbClr val="FFFFFF"/>
                </a:solidFill>
              </a:rPr>
              <a:t>four modalities</a:t>
            </a:r>
          </a:p>
        </p:txBody>
      </p:sp>
      <p:sp>
        <p:nvSpPr>
          <p:cNvPr id="17" name="Rounded Rectangle 16"/>
          <p:cNvSpPr/>
          <p:nvPr/>
        </p:nvSpPr>
        <p:spPr>
          <a:xfrm>
            <a:off x="304800" y="1371600"/>
            <a:ext cx="8153400" cy="3581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3200" b="1" dirty="0">
                <a:solidFill>
                  <a:schemeClr val="tx2"/>
                </a:solidFill>
              </a:rPr>
              <a:t>School of One is a middle school math program (not a school) that works with schools to put multiple learning modalities into the same learning environment in order to personalize instruction around student needs.</a:t>
            </a:r>
          </a:p>
        </p:txBody>
      </p:sp>
      <p:sp>
        <p:nvSpPr>
          <p:cNvPr id="19" name="TextBox 18"/>
          <p:cNvSpPr txBox="1"/>
          <p:nvPr/>
        </p:nvSpPr>
        <p:spPr>
          <a:xfrm>
            <a:off x="381000" y="304800"/>
            <a:ext cx="4419600" cy="584200"/>
          </a:xfrm>
          <a:prstGeom prst="rect">
            <a:avLst/>
          </a:prstGeom>
          <a:ln>
            <a:solidFill>
              <a:srgbClr val="7030A0"/>
            </a:solidFill>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3200" b="1" dirty="0">
                <a:solidFill>
                  <a:schemeClr val="tx1"/>
                </a:solidFill>
              </a:rPr>
              <a:t>What is School of One?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1371600"/>
            <a:ext cx="8458200" cy="3200400"/>
          </a:xfrm>
          <a:prstGeom prst="rect">
            <a:avLst/>
          </a:prstGeom>
          <a:solidFill>
            <a:srgbClr val="FFC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Connector 6"/>
          <p:cNvCxnSpPr/>
          <p:nvPr/>
        </p:nvCxnSpPr>
        <p:spPr>
          <a:xfrm rot="5400000">
            <a:off x="1295400" y="2971800"/>
            <a:ext cx="32004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971800" y="5257800"/>
            <a:ext cx="3962400" cy="1371600"/>
          </a:xfrm>
          <a:prstGeom prst="rect">
            <a:avLst/>
          </a:prstGeom>
          <a:solidFill>
            <a:srgbClr val="FFC000">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667000" y="2971800"/>
            <a:ext cx="228600" cy="1600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7010400" y="3200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Straight Connector 14"/>
          <p:cNvCxnSpPr/>
          <p:nvPr/>
        </p:nvCxnSpPr>
        <p:spPr>
          <a:xfrm rot="5400000">
            <a:off x="5029200" y="2971800"/>
            <a:ext cx="32004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6629400" y="2971800"/>
            <a:ext cx="21336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010400" y="3886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7696200" y="3886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7391400" y="3200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7010400" y="1676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Rectangle 22"/>
          <p:cNvSpPr/>
          <p:nvPr/>
        </p:nvSpPr>
        <p:spPr>
          <a:xfrm>
            <a:off x="7010400" y="2362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7696200" y="2362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7696200" y="1676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Rectangle 25"/>
          <p:cNvSpPr/>
          <p:nvPr/>
        </p:nvSpPr>
        <p:spPr>
          <a:xfrm>
            <a:off x="762000" y="3200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Rectangle 27"/>
          <p:cNvSpPr/>
          <p:nvPr/>
        </p:nvSpPr>
        <p:spPr>
          <a:xfrm>
            <a:off x="762000" y="3886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Rectangle 28"/>
          <p:cNvSpPr/>
          <p:nvPr/>
        </p:nvSpPr>
        <p:spPr>
          <a:xfrm>
            <a:off x="1447800" y="3886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Rectangle 29"/>
          <p:cNvSpPr/>
          <p:nvPr/>
        </p:nvSpPr>
        <p:spPr>
          <a:xfrm>
            <a:off x="1447800" y="3200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 name="Rectangle 30"/>
          <p:cNvSpPr/>
          <p:nvPr/>
        </p:nvSpPr>
        <p:spPr>
          <a:xfrm>
            <a:off x="762000" y="16764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31"/>
          <p:cNvSpPr/>
          <p:nvPr/>
        </p:nvSpPr>
        <p:spPr>
          <a:xfrm>
            <a:off x="762000" y="23622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34"/>
          <p:cNvSpPr/>
          <p:nvPr/>
        </p:nvSpPr>
        <p:spPr>
          <a:xfrm>
            <a:off x="2057400" y="22098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35"/>
          <p:cNvSpPr/>
          <p:nvPr/>
        </p:nvSpPr>
        <p:spPr>
          <a:xfrm>
            <a:off x="2133600" y="15240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36"/>
          <p:cNvSpPr/>
          <p:nvPr/>
        </p:nvSpPr>
        <p:spPr>
          <a:xfrm flipH="1">
            <a:off x="4343400" y="2667000"/>
            <a:ext cx="1143000" cy="228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Rectangle 37"/>
          <p:cNvSpPr/>
          <p:nvPr/>
        </p:nvSpPr>
        <p:spPr>
          <a:xfrm flipH="1">
            <a:off x="4343400" y="2057400"/>
            <a:ext cx="3810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38"/>
          <p:cNvSpPr/>
          <p:nvPr/>
        </p:nvSpPr>
        <p:spPr>
          <a:xfrm flipH="1">
            <a:off x="5105400" y="2057400"/>
            <a:ext cx="3810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39"/>
          <p:cNvSpPr/>
          <p:nvPr/>
        </p:nvSpPr>
        <p:spPr>
          <a:xfrm flipH="1">
            <a:off x="5943600" y="36576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flipH="1">
            <a:off x="6172200" y="36576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41"/>
          <p:cNvSpPr/>
          <p:nvPr/>
        </p:nvSpPr>
        <p:spPr>
          <a:xfrm flipH="1">
            <a:off x="5943600" y="38862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42"/>
          <p:cNvSpPr/>
          <p:nvPr/>
        </p:nvSpPr>
        <p:spPr>
          <a:xfrm flipH="1">
            <a:off x="5943600" y="40386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ectangle 43"/>
          <p:cNvSpPr/>
          <p:nvPr/>
        </p:nvSpPr>
        <p:spPr>
          <a:xfrm flipH="1">
            <a:off x="6400800" y="36576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4"/>
          <p:cNvSpPr/>
          <p:nvPr/>
        </p:nvSpPr>
        <p:spPr>
          <a:xfrm flipH="1">
            <a:off x="6400800" y="38862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45"/>
          <p:cNvSpPr/>
          <p:nvPr/>
        </p:nvSpPr>
        <p:spPr>
          <a:xfrm flipH="1">
            <a:off x="6400800" y="40386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46"/>
          <p:cNvSpPr/>
          <p:nvPr/>
        </p:nvSpPr>
        <p:spPr>
          <a:xfrm flipH="1">
            <a:off x="6400800" y="4191000"/>
            <a:ext cx="228600" cy="228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 name="Rectangle 47"/>
          <p:cNvSpPr/>
          <p:nvPr/>
        </p:nvSpPr>
        <p:spPr>
          <a:xfrm>
            <a:off x="5867400" y="2057400"/>
            <a:ext cx="3048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9" name="Rectangle 48"/>
          <p:cNvSpPr/>
          <p:nvPr/>
        </p:nvSpPr>
        <p:spPr>
          <a:xfrm>
            <a:off x="3429000" y="2286000"/>
            <a:ext cx="3048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0" name="Rectangle 49"/>
          <p:cNvSpPr/>
          <p:nvPr/>
        </p:nvSpPr>
        <p:spPr>
          <a:xfrm>
            <a:off x="3429000" y="2971800"/>
            <a:ext cx="3048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Rectangle 50"/>
          <p:cNvSpPr/>
          <p:nvPr/>
        </p:nvSpPr>
        <p:spPr>
          <a:xfrm>
            <a:off x="3429000" y="3657600"/>
            <a:ext cx="3048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Rectangle 51"/>
          <p:cNvSpPr/>
          <p:nvPr/>
        </p:nvSpPr>
        <p:spPr>
          <a:xfrm>
            <a:off x="4114800" y="4038600"/>
            <a:ext cx="3048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Oval 52"/>
          <p:cNvSpPr/>
          <p:nvPr/>
        </p:nvSpPr>
        <p:spPr>
          <a:xfrm>
            <a:off x="3359150" y="228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Oval 53"/>
          <p:cNvSpPr/>
          <p:nvPr/>
        </p:nvSpPr>
        <p:spPr>
          <a:xfrm>
            <a:off x="2362200" y="1752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Oval 54"/>
          <p:cNvSpPr/>
          <p:nvPr/>
        </p:nvSpPr>
        <p:spPr>
          <a:xfrm>
            <a:off x="2286000" y="2209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Oval 55"/>
          <p:cNvSpPr/>
          <p:nvPr/>
        </p:nvSpPr>
        <p:spPr>
          <a:xfrm>
            <a:off x="1905000" y="2209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Oval 56"/>
          <p:cNvSpPr/>
          <p:nvPr/>
        </p:nvSpPr>
        <p:spPr>
          <a:xfrm>
            <a:off x="2590800" y="2971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Oval 57"/>
          <p:cNvSpPr/>
          <p:nvPr/>
        </p:nvSpPr>
        <p:spPr>
          <a:xfrm>
            <a:off x="1981200" y="1524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Oval 58"/>
          <p:cNvSpPr/>
          <p:nvPr/>
        </p:nvSpPr>
        <p:spPr>
          <a:xfrm>
            <a:off x="1981200" y="1752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Oval 59"/>
          <p:cNvSpPr/>
          <p:nvPr/>
        </p:nvSpPr>
        <p:spPr>
          <a:xfrm>
            <a:off x="19050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Oval 60"/>
          <p:cNvSpPr/>
          <p:nvPr/>
        </p:nvSpPr>
        <p:spPr>
          <a:xfrm>
            <a:off x="990600"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Oval 61"/>
          <p:cNvSpPr/>
          <p:nvPr/>
        </p:nvSpPr>
        <p:spPr>
          <a:xfrm>
            <a:off x="990600"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Oval 62"/>
          <p:cNvSpPr/>
          <p:nvPr/>
        </p:nvSpPr>
        <p:spPr>
          <a:xfrm>
            <a:off x="609600"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Oval 63"/>
          <p:cNvSpPr/>
          <p:nvPr/>
        </p:nvSpPr>
        <p:spPr>
          <a:xfrm>
            <a:off x="609600"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Oval 65"/>
          <p:cNvSpPr/>
          <p:nvPr/>
        </p:nvSpPr>
        <p:spPr>
          <a:xfrm>
            <a:off x="6096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Oval 66"/>
          <p:cNvSpPr/>
          <p:nvPr/>
        </p:nvSpPr>
        <p:spPr>
          <a:xfrm>
            <a:off x="9906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Oval 67"/>
          <p:cNvSpPr/>
          <p:nvPr/>
        </p:nvSpPr>
        <p:spPr>
          <a:xfrm>
            <a:off x="990600" y="2667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9" name="Oval 68"/>
          <p:cNvSpPr/>
          <p:nvPr/>
        </p:nvSpPr>
        <p:spPr>
          <a:xfrm>
            <a:off x="609600" y="2667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Oval 69"/>
          <p:cNvSpPr/>
          <p:nvPr/>
        </p:nvSpPr>
        <p:spPr>
          <a:xfrm>
            <a:off x="1676400" y="3200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Oval 70"/>
          <p:cNvSpPr/>
          <p:nvPr/>
        </p:nvSpPr>
        <p:spPr>
          <a:xfrm>
            <a:off x="1676400" y="3429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2" name="Oval 71"/>
          <p:cNvSpPr/>
          <p:nvPr/>
        </p:nvSpPr>
        <p:spPr>
          <a:xfrm>
            <a:off x="1295400" y="3200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3" name="Oval 72"/>
          <p:cNvSpPr/>
          <p:nvPr/>
        </p:nvSpPr>
        <p:spPr>
          <a:xfrm>
            <a:off x="1295400" y="3429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4" name="Oval 73"/>
          <p:cNvSpPr/>
          <p:nvPr/>
        </p:nvSpPr>
        <p:spPr>
          <a:xfrm>
            <a:off x="609600" y="3200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5" name="Oval 74"/>
          <p:cNvSpPr/>
          <p:nvPr/>
        </p:nvSpPr>
        <p:spPr>
          <a:xfrm>
            <a:off x="990600" y="3200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Oval 76"/>
          <p:cNvSpPr/>
          <p:nvPr/>
        </p:nvSpPr>
        <p:spPr>
          <a:xfrm>
            <a:off x="16764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8" name="Oval 77"/>
          <p:cNvSpPr/>
          <p:nvPr/>
        </p:nvSpPr>
        <p:spPr>
          <a:xfrm>
            <a:off x="1295400" y="3962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9" name="Oval 78"/>
          <p:cNvSpPr/>
          <p:nvPr/>
        </p:nvSpPr>
        <p:spPr>
          <a:xfrm>
            <a:off x="12954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0" name="Oval 79"/>
          <p:cNvSpPr/>
          <p:nvPr/>
        </p:nvSpPr>
        <p:spPr>
          <a:xfrm>
            <a:off x="990600" y="3886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1" name="Oval 80"/>
          <p:cNvSpPr/>
          <p:nvPr/>
        </p:nvSpPr>
        <p:spPr>
          <a:xfrm>
            <a:off x="9906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2" name="Oval 81"/>
          <p:cNvSpPr/>
          <p:nvPr/>
        </p:nvSpPr>
        <p:spPr>
          <a:xfrm>
            <a:off x="609600" y="3886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 name="Oval 82"/>
          <p:cNvSpPr/>
          <p:nvPr/>
        </p:nvSpPr>
        <p:spPr>
          <a:xfrm>
            <a:off x="6096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4" name="Oval 83"/>
          <p:cNvSpPr/>
          <p:nvPr/>
        </p:nvSpPr>
        <p:spPr>
          <a:xfrm>
            <a:off x="2590800" y="3200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5" name="Oval 84"/>
          <p:cNvSpPr/>
          <p:nvPr/>
        </p:nvSpPr>
        <p:spPr>
          <a:xfrm>
            <a:off x="2590800" y="3505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6" name="Oval 85"/>
          <p:cNvSpPr/>
          <p:nvPr/>
        </p:nvSpPr>
        <p:spPr>
          <a:xfrm>
            <a:off x="2590800" y="3733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Oval 86"/>
          <p:cNvSpPr/>
          <p:nvPr/>
        </p:nvSpPr>
        <p:spPr>
          <a:xfrm>
            <a:off x="2590800" y="3962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8" name="Oval 87"/>
          <p:cNvSpPr/>
          <p:nvPr/>
        </p:nvSpPr>
        <p:spPr>
          <a:xfrm>
            <a:off x="2590800" y="4191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9" name="Oval 88"/>
          <p:cNvSpPr/>
          <p:nvPr/>
        </p:nvSpPr>
        <p:spPr>
          <a:xfrm>
            <a:off x="2590800" y="4419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0" name="Oval 89"/>
          <p:cNvSpPr/>
          <p:nvPr/>
        </p:nvSpPr>
        <p:spPr>
          <a:xfrm>
            <a:off x="3346450" y="2590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1" name="Oval 90"/>
          <p:cNvSpPr/>
          <p:nvPr/>
        </p:nvSpPr>
        <p:spPr>
          <a:xfrm>
            <a:off x="3692525" y="2590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2" name="Oval 91"/>
          <p:cNvSpPr/>
          <p:nvPr/>
        </p:nvSpPr>
        <p:spPr>
          <a:xfrm>
            <a:off x="3692525" y="228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Oval 92"/>
          <p:cNvSpPr/>
          <p:nvPr/>
        </p:nvSpPr>
        <p:spPr>
          <a:xfrm>
            <a:off x="3367088" y="3048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Oval 93"/>
          <p:cNvSpPr/>
          <p:nvPr/>
        </p:nvSpPr>
        <p:spPr>
          <a:xfrm>
            <a:off x="3352800" y="3352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Oval 94"/>
          <p:cNvSpPr/>
          <p:nvPr/>
        </p:nvSpPr>
        <p:spPr>
          <a:xfrm>
            <a:off x="3698875" y="3352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Oval 95"/>
          <p:cNvSpPr/>
          <p:nvPr/>
        </p:nvSpPr>
        <p:spPr>
          <a:xfrm>
            <a:off x="3698875" y="3048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1" name="Oval 100"/>
          <p:cNvSpPr/>
          <p:nvPr/>
        </p:nvSpPr>
        <p:spPr>
          <a:xfrm>
            <a:off x="7543800" y="2362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 name="Oval 101"/>
          <p:cNvSpPr/>
          <p:nvPr/>
        </p:nvSpPr>
        <p:spPr>
          <a:xfrm>
            <a:off x="68580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 name="Oval 102"/>
          <p:cNvSpPr/>
          <p:nvPr/>
        </p:nvSpPr>
        <p:spPr>
          <a:xfrm>
            <a:off x="7543800" y="2590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3" name="Oval 112"/>
          <p:cNvSpPr/>
          <p:nvPr/>
        </p:nvSpPr>
        <p:spPr>
          <a:xfrm>
            <a:off x="6872288"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Oval 113"/>
          <p:cNvSpPr/>
          <p:nvPr/>
        </p:nvSpPr>
        <p:spPr>
          <a:xfrm>
            <a:off x="6858000"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Oval 114"/>
          <p:cNvSpPr/>
          <p:nvPr/>
        </p:nvSpPr>
        <p:spPr>
          <a:xfrm>
            <a:off x="7204075"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6" name="Oval 115"/>
          <p:cNvSpPr/>
          <p:nvPr/>
        </p:nvSpPr>
        <p:spPr>
          <a:xfrm>
            <a:off x="7204075"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7" name="Oval 116"/>
          <p:cNvSpPr/>
          <p:nvPr/>
        </p:nvSpPr>
        <p:spPr>
          <a:xfrm>
            <a:off x="7558088"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8" name="Oval 117"/>
          <p:cNvSpPr/>
          <p:nvPr/>
        </p:nvSpPr>
        <p:spPr>
          <a:xfrm>
            <a:off x="7543800"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9" name="Oval 118"/>
          <p:cNvSpPr/>
          <p:nvPr/>
        </p:nvSpPr>
        <p:spPr>
          <a:xfrm>
            <a:off x="7889875" y="1981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0" name="Oval 119"/>
          <p:cNvSpPr/>
          <p:nvPr/>
        </p:nvSpPr>
        <p:spPr>
          <a:xfrm>
            <a:off x="7889875" y="1676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1" name="Oval 120"/>
          <p:cNvSpPr/>
          <p:nvPr/>
        </p:nvSpPr>
        <p:spPr>
          <a:xfrm>
            <a:off x="5805488" y="2057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2" name="Oval 121"/>
          <p:cNvSpPr/>
          <p:nvPr/>
        </p:nvSpPr>
        <p:spPr>
          <a:xfrm>
            <a:off x="5791200" y="2362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3" name="Oval 122"/>
          <p:cNvSpPr/>
          <p:nvPr/>
        </p:nvSpPr>
        <p:spPr>
          <a:xfrm>
            <a:off x="6137275" y="23622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4" name="Oval 123"/>
          <p:cNvSpPr/>
          <p:nvPr/>
        </p:nvSpPr>
        <p:spPr>
          <a:xfrm>
            <a:off x="6137275" y="2057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5" name="Oval 124"/>
          <p:cNvSpPr/>
          <p:nvPr/>
        </p:nvSpPr>
        <p:spPr>
          <a:xfrm>
            <a:off x="5043488" y="2133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 name="Oval 125"/>
          <p:cNvSpPr/>
          <p:nvPr/>
        </p:nvSpPr>
        <p:spPr>
          <a:xfrm>
            <a:off x="50292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7" name="Oval 126"/>
          <p:cNvSpPr/>
          <p:nvPr/>
        </p:nvSpPr>
        <p:spPr>
          <a:xfrm>
            <a:off x="5375275"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8" name="Oval 127"/>
          <p:cNvSpPr/>
          <p:nvPr/>
        </p:nvSpPr>
        <p:spPr>
          <a:xfrm>
            <a:off x="5375275" y="2133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 name="Oval 128"/>
          <p:cNvSpPr/>
          <p:nvPr/>
        </p:nvSpPr>
        <p:spPr>
          <a:xfrm>
            <a:off x="4281488" y="2133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0" name="Oval 129"/>
          <p:cNvSpPr/>
          <p:nvPr/>
        </p:nvSpPr>
        <p:spPr>
          <a:xfrm>
            <a:off x="4267200"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Oval 130"/>
          <p:cNvSpPr/>
          <p:nvPr/>
        </p:nvSpPr>
        <p:spPr>
          <a:xfrm>
            <a:off x="4613275" y="24384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Oval 131"/>
          <p:cNvSpPr/>
          <p:nvPr/>
        </p:nvSpPr>
        <p:spPr>
          <a:xfrm>
            <a:off x="4613275" y="2133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3" name="Rectangle 162"/>
          <p:cNvSpPr/>
          <p:nvPr/>
        </p:nvSpPr>
        <p:spPr>
          <a:xfrm>
            <a:off x="4191000" y="53340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Rectangle 163"/>
          <p:cNvSpPr/>
          <p:nvPr/>
        </p:nvSpPr>
        <p:spPr>
          <a:xfrm>
            <a:off x="4191000" y="60198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6" name="Oval 165"/>
          <p:cNvSpPr/>
          <p:nvPr/>
        </p:nvSpPr>
        <p:spPr>
          <a:xfrm>
            <a:off x="4419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7" name="Oval 166"/>
          <p:cNvSpPr/>
          <p:nvPr/>
        </p:nvSpPr>
        <p:spPr>
          <a:xfrm>
            <a:off x="4038600" y="5334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8" name="Oval 167"/>
          <p:cNvSpPr/>
          <p:nvPr/>
        </p:nvSpPr>
        <p:spPr>
          <a:xfrm>
            <a:off x="4038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9" name="Oval 168"/>
          <p:cNvSpPr/>
          <p:nvPr/>
        </p:nvSpPr>
        <p:spPr>
          <a:xfrm>
            <a:off x="4038600" y="609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0" name="Oval 169"/>
          <p:cNvSpPr/>
          <p:nvPr/>
        </p:nvSpPr>
        <p:spPr>
          <a:xfrm>
            <a:off x="4419600" y="609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1" name="Oval 170"/>
          <p:cNvSpPr/>
          <p:nvPr/>
        </p:nvSpPr>
        <p:spPr>
          <a:xfrm>
            <a:off x="4419600" y="6324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3" name="Rectangle 172"/>
          <p:cNvSpPr/>
          <p:nvPr/>
        </p:nvSpPr>
        <p:spPr>
          <a:xfrm>
            <a:off x="4953000" y="53340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4" name="Rectangle 173"/>
          <p:cNvSpPr/>
          <p:nvPr/>
        </p:nvSpPr>
        <p:spPr>
          <a:xfrm>
            <a:off x="4953000" y="60198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5" name="Oval 174"/>
          <p:cNvSpPr/>
          <p:nvPr/>
        </p:nvSpPr>
        <p:spPr>
          <a:xfrm>
            <a:off x="5181600" y="5334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6" name="Oval 175"/>
          <p:cNvSpPr/>
          <p:nvPr/>
        </p:nvSpPr>
        <p:spPr>
          <a:xfrm>
            <a:off x="5181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7" name="Oval 176"/>
          <p:cNvSpPr/>
          <p:nvPr/>
        </p:nvSpPr>
        <p:spPr>
          <a:xfrm>
            <a:off x="4800600" y="5334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8" name="Oval 177"/>
          <p:cNvSpPr/>
          <p:nvPr/>
        </p:nvSpPr>
        <p:spPr>
          <a:xfrm>
            <a:off x="4800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0" name="Oval 179"/>
          <p:cNvSpPr/>
          <p:nvPr/>
        </p:nvSpPr>
        <p:spPr>
          <a:xfrm>
            <a:off x="5181600" y="609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1" name="Oval 180"/>
          <p:cNvSpPr/>
          <p:nvPr/>
        </p:nvSpPr>
        <p:spPr>
          <a:xfrm>
            <a:off x="5181600" y="6324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2" name="Oval 181"/>
          <p:cNvSpPr/>
          <p:nvPr/>
        </p:nvSpPr>
        <p:spPr>
          <a:xfrm>
            <a:off x="4800600" y="6324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3" name="Rectangle 182"/>
          <p:cNvSpPr/>
          <p:nvPr/>
        </p:nvSpPr>
        <p:spPr>
          <a:xfrm>
            <a:off x="5715000" y="53340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 name="Rectangle 183"/>
          <p:cNvSpPr/>
          <p:nvPr/>
        </p:nvSpPr>
        <p:spPr>
          <a:xfrm>
            <a:off x="5715000" y="6019800"/>
            <a:ext cx="228600"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6" name="Oval 185"/>
          <p:cNvSpPr/>
          <p:nvPr/>
        </p:nvSpPr>
        <p:spPr>
          <a:xfrm>
            <a:off x="5943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7" name="Oval 186"/>
          <p:cNvSpPr/>
          <p:nvPr/>
        </p:nvSpPr>
        <p:spPr>
          <a:xfrm>
            <a:off x="5562600" y="5334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8" name="Oval 187"/>
          <p:cNvSpPr/>
          <p:nvPr/>
        </p:nvSpPr>
        <p:spPr>
          <a:xfrm>
            <a:off x="5562600" y="56388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9" name="Oval 188"/>
          <p:cNvSpPr/>
          <p:nvPr/>
        </p:nvSpPr>
        <p:spPr>
          <a:xfrm>
            <a:off x="5562600" y="609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0" name="Oval 189"/>
          <p:cNvSpPr/>
          <p:nvPr/>
        </p:nvSpPr>
        <p:spPr>
          <a:xfrm>
            <a:off x="5943600" y="60960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1" name="Oval 190"/>
          <p:cNvSpPr/>
          <p:nvPr/>
        </p:nvSpPr>
        <p:spPr>
          <a:xfrm>
            <a:off x="5943600" y="6324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2" name="Oval 191"/>
          <p:cNvSpPr/>
          <p:nvPr/>
        </p:nvSpPr>
        <p:spPr>
          <a:xfrm>
            <a:off x="5562600" y="6324600"/>
            <a:ext cx="152400" cy="152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3" name="Rectangular Callout 192"/>
          <p:cNvSpPr/>
          <p:nvPr/>
        </p:nvSpPr>
        <p:spPr>
          <a:xfrm>
            <a:off x="2514600" y="762000"/>
            <a:ext cx="1524000" cy="838200"/>
          </a:xfrm>
          <a:prstGeom prst="wedgeRectCallout">
            <a:avLst>
              <a:gd name="adj1" fmla="val -117494"/>
              <a:gd name="adj2" fmla="val 40599"/>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Self-paced individual instruction</a:t>
            </a:r>
          </a:p>
        </p:txBody>
      </p:sp>
      <p:sp>
        <p:nvSpPr>
          <p:cNvPr id="195" name="Rectangular Callout 194"/>
          <p:cNvSpPr/>
          <p:nvPr/>
        </p:nvSpPr>
        <p:spPr>
          <a:xfrm>
            <a:off x="6477000" y="1066800"/>
            <a:ext cx="1981200" cy="533400"/>
          </a:xfrm>
          <a:prstGeom prst="wedgeRectCallout">
            <a:avLst>
              <a:gd name="adj1" fmla="val -12221"/>
              <a:gd name="adj2" fmla="val 130682"/>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Teacher-led instruction</a:t>
            </a:r>
          </a:p>
        </p:txBody>
      </p:sp>
      <p:sp>
        <p:nvSpPr>
          <p:cNvPr id="196" name="Left Brace 195"/>
          <p:cNvSpPr/>
          <p:nvPr/>
        </p:nvSpPr>
        <p:spPr>
          <a:xfrm rot="5400000">
            <a:off x="4762500" y="800100"/>
            <a:ext cx="914400" cy="1600200"/>
          </a:xfrm>
          <a:prstGeom prst="leftBrace">
            <a:avLst/>
          </a:prstGeom>
          <a:noFill/>
          <a:ln w="31750">
            <a:solidFill>
              <a:schemeClr val="tx2"/>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7" name="Rectangular Callout 196"/>
          <p:cNvSpPr/>
          <p:nvPr/>
        </p:nvSpPr>
        <p:spPr>
          <a:xfrm>
            <a:off x="2362200" y="2362200"/>
            <a:ext cx="914400" cy="533400"/>
          </a:xfrm>
          <a:prstGeom prst="wedgeRectCallout">
            <a:avLst>
              <a:gd name="adj1" fmla="val -112964"/>
              <a:gd name="adj2" fmla="val 162608"/>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6.n.12 Instruction: Hey Math</a:t>
            </a:r>
          </a:p>
        </p:txBody>
      </p:sp>
      <p:sp>
        <p:nvSpPr>
          <p:cNvPr id="198" name="Rectangular Callout 197"/>
          <p:cNvSpPr/>
          <p:nvPr/>
        </p:nvSpPr>
        <p:spPr>
          <a:xfrm>
            <a:off x="228600" y="4800600"/>
            <a:ext cx="990600" cy="457200"/>
          </a:xfrm>
          <a:prstGeom prst="wedgeRectCallout">
            <a:avLst>
              <a:gd name="adj1" fmla="val -7020"/>
              <a:gd name="adj2" fmla="val -156743"/>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5.G.7: Rein. </a:t>
            </a:r>
            <a:r>
              <a:rPr lang="en-US" sz="1100" dirty="0" err="1"/>
              <a:t>Apangea</a:t>
            </a:r>
            <a:endParaRPr lang="en-US" sz="1100" dirty="0"/>
          </a:p>
        </p:txBody>
      </p:sp>
      <p:sp>
        <p:nvSpPr>
          <p:cNvPr id="199" name="Rectangular Callout 198"/>
          <p:cNvSpPr/>
          <p:nvPr/>
        </p:nvSpPr>
        <p:spPr>
          <a:xfrm>
            <a:off x="4191000" y="3352800"/>
            <a:ext cx="914400" cy="533400"/>
          </a:xfrm>
          <a:prstGeom prst="wedgeRectCallout">
            <a:avLst>
              <a:gd name="adj1" fmla="val -94783"/>
              <a:gd name="adj2" fmla="val -91288"/>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6.n.12: Rein. Worksheet</a:t>
            </a:r>
          </a:p>
        </p:txBody>
      </p:sp>
      <p:sp>
        <p:nvSpPr>
          <p:cNvPr id="200" name="Rectangle 199"/>
          <p:cNvSpPr/>
          <p:nvPr/>
        </p:nvSpPr>
        <p:spPr>
          <a:xfrm>
            <a:off x="4495800" y="762000"/>
            <a:ext cx="1524000" cy="6096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Small Group Collaboration</a:t>
            </a:r>
          </a:p>
        </p:txBody>
      </p:sp>
      <p:sp>
        <p:nvSpPr>
          <p:cNvPr id="201" name="Rectangular Callout 200"/>
          <p:cNvSpPr/>
          <p:nvPr/>
        </p:nvSpPr>
        <p:spPr>
          <a:xfrm>
            <a:off x="1295400" y="4953000"/>
            <a:ext cx="914400" cy="533400"/>
          </a:xfrm>
          <a:prstGeom prst="wedgeRectCallout">
            <a:avLst>
              <a:gd name="adj1" fmla="val 97642"/>
              <a:gd name="adj2" fmla="val -140639"/>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7.N.12 Instruction: Tutor Vista</a:t>
            </a:r>
          </a:p>
        </p:txBody>
      </p:sp>
      <p:sp>
        <p:nvSpPr>
          <p:cNvPr id="206" name="Rectangular Callout 205"/>
          <p:cNvSpPr/>
          <p:nvPr/>
        </p:nvSpPr>
        <p:spPr>
          <a:xfrm>
            <a:off x="7772400" y="3124200"/>
            <a:ext cx="838200" cy="533400"/>
          </a:xfrm>
          <a:prstGeom prst="wedgeRectCallout">
            <a:avLst>
              <a:gd name="adj1" fmla="val -12964"/>
              <a:gd name="adj2" fmla="val -128229"/>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5.A.7: Teacher Instruction</a:t>
            </a:r>
          </a:p>
        </p:txBody>
      </p:sp>
      <p:sp>
        <p:nvSpPr>
          <p:cNvPr id="207" name="Rectangular Callout 206"/>
          <p:cNvSpPr/>
          <p:nvPr/>
        </p:nvSpPr>
        <p:spPr>
          <a:xfrm>
            <a:off x="7391400" y="5791200"/>
            <a:ext cx="914400" cy="533400"/>
          </a:xfrm>
          <a:prstGeom prst="wedgeRectCallout">
            <a:avLst>
              <a:gd name="adj1" fmla="val -264479"/>
              <a:gd name="adj2" fmla="val -34145"/>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6.N.4: Teacher Instruction</a:t>
            </a:r>
          </a:p>
        </p:txBody>
      </p:sp>
      <p:sp>
        <p:nvSpPr>
          <p:cNvPr id="208" name="Rectangular Callout 207"/>
          <p:cNvSpPr/>
          <p:nvPr/>
        </p:nvSpPr>
        <p:spPr>
          <a:xfrm>
            <a:off x="3048000" y="4648200"/>
            <a:ext cx="1600200" cy="533400"/>
          </a:xfrm>
          <a:prstGeom prst="wedgeRectCallout">
            <a:avLst>
              <a:gd name="adj1" fmla="val -12221"/>
              <a:gd name="adj2" fmla="val 130682"/>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Teacher-led instruction</a:t>
            </a:r>
          </a:p>
        </p:txBody>
      </p:sp>
      <p:sp>
        <p:nvSpPr>
          <p:cNvPr id="209" name="Rectangular Callout 208"/>
          <p:cNvSpPr/>
          <p:nvPr/>
        </p:nvSpPr>
        <p:spPr>
          <a:xfrm>
            <a:off x="5562600" y="2743200"/>
            <a:ext cx="914400" cy="304800"/>
          </a:xfrm>
          <a:prstGeom prst="wedgeRectCallout">
            <a:avLst>
              <a:gd name="adj1" fmla="val 9763"/>
              <a:gd name="adj2" fmla="val -106872"/>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7.S.2:</a:t>
            </a:r>
          </a:p>
        </p:txBody>
      </p:sp>
      <p:sp>
        <p:nvSpPr>
          <p:cNvPr id="210" name="Rectangular Callout 209"/>
          <p:cNvSpPr/>
          <p:nvPr/>
        </p:nvSpPr>
        <p:spPr>
          <a:xfrm>
            <a:off x="5181600" y="3124200"/>
            <a:ext cx="914400" cy="304800"/>
          </a:xfrm>
          <a:prstGeom prst="wedgeRectCallout">
            <a:avLst>
              <a:gd name="adj1" fmla="val -40237"/>
              <a:gd name="adj2" fmla="val -256872"/>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7.S.5</a:t>
            </a:r>
          </a:p>
        </p:txBody>
      </p:sp>
      <p:sp>
        <p:nvSpPr>
          <p:cNvPr id="211" name="Rectangular Callout 210"/>
          <p:cNvSpPr/>
          <p:nvPr/>
        </p:nvSpPr>
        <p:spPr>
          <a:xfrm>
            <a:off x="3200400" y="1752600"/>
            <a:ext cx="914400" cy="304800"/>
          </a:xfrm>
          <a:prstGeom prst="wedgeRectCallout">
            <a:avLst>
              <a:gd name="adj1" fmla="val 94612"/>
              <a:gd name="adj2" fmla="val 70401"/>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6.A.12</a:t>
            </a:r>
          </a:p>
        </p:txBody>
      </p:sp>
      <p:sp>
        <p:nvSpPr>
          <p:cNvPr id="212" name="Isosceles Triangle 211"/>
          <p:cNvSpPr/>
          <p:nvPr/>
        </p:nvSpPr>
        <p:spPr>
          <a:xfrm>
            <a:off x="8229600" y="2057400"/>
            <a:ext cx="381000" cy="3048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3" name="Isosceles Triangle 212"/>
          <p:cNvSpPr/>
          <p:nvPr/>
        </p:nvSpPr>
        <p:spPr>
          <a:xfrm>
            <a:off x="3352800" y="5867400"/>
            <a:ext cx="381000" cy="3048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4" name="Isosceles Triangle 213"/>
          <p:cNvSpPr/>
          <p:nvPr/>
        </p:nvSpPr>
        <p:spPr>
          <a:xfrm>
            <a:off x="5105400" y="1676400"/>
            <a:ext cx="381000" cy="3048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5" name="Snip Same Side Corner Rectangle 214"/>
          <p:cNvSpPr/>
          <p:nvPr/>
        </p:nvSpPr>
        <p:spPr>
          <a:xfrm>
            <a:off x="1371600" y="2057400"/>
            <a:ext cx="304800" cy="304800"/>
          </a:xfrm>
          <a:prstGeom prst="snip2Same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6" name="Snip Same Side Corner Rectangle 215"/>
          <p:cNvSpPr/>
          <p:nvPr/>
        </p:nvSpPr>
        <p:spPr>
          <a:xfrm>
            <a:off x="2133600" y="3962400"/>
            <a:ext cx="304800" cy="304800"/>
          </a:xfrm>
          <a:prstGeom prst="snip2Same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9" name="Snip Same Side Corner Rectangle 218"/>
          <p:cNvSpPr/>
          <p:nvPr/>
        </p:nvSpPr>
        <p:spPr>
          <a:xfrm>
            <a:off x="457200" y="5715000"/>
            <a:ext cx="304800" cy="304800"/>
          </a:xfrm>
          <a:prstGeom prst="snip2Same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0" name="Isosceles Triangle 219"/>
          <p:cNvSpPr/>
          <p:nvPr/>
        </p:nvSpPr>
        <p:spPr>
          <a:xfrm>
            <a:off x="381000" y="6248400"/>
            <a:ext cx="381000" cy="3048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344" name="TextBox 220"/>
          <p:cNvSpPr txBox="1">
            <a:spLocks noChangeArrowheads="1"/>
          </p:cNvSpPr>
          <p:nvPr/>
        </p:nvSpPr>
        <p:spPr bwMode="auto">
          <a:xfrm>
            <a:off x="762000" y="5715000"/>
            <a:ext cx="1371600" cy="276225"/>
          </a:xfrm>
          <a:prstGeom prst="rect">
            <a:avLst/>
          </a:prstGeom>
          <a:noFill/>
          <a:ln w="9525">
            <a:noFill/>
            <a:miter lim="800000"/>
            <a:headEnd/>
            <a:tailEnd/>
          </a:ln>
        </p:spPr>
        <p:txBody>
          <a:bodyPr>
            <a:prstTxWarp prst="textNoShape">
              <a:avLst/>
            </a:prstTxWarp>
            <a:spAutoFit/>
          </a:bodyPr>
          <a:lstStyle/>
          <a:p>
            <a:r>
              <a:rPr lang="en-US" sz="1200" b="1">
                <a:latin typeface="Calibri" charset="0"/>
              </a:rPr>
              <a:t>Teaching resident</a:t>
            </a:r>
          </a:p>
        </p:txBody>
      </p:sp>
      <p:sp>
        <p:nvSpPr>
          <p:cNvPr id="8345" name="TextBox 221"/>
          <p:cNvSpPr txBox="1">
            <a:spLocks noChangeArrowheads="1"/>
          </p:cNvSpPr>
          <p:nvPr/>
        </p:nvSpPr>
        <p:spPr bwMode="auto">
          <a:xfrm>
            <a:off x="762000" y="6248400"/>
            <a:ext cx="1371600" cy="276225"/>
          </a:xfrm>
          <a:prstGeom prst="rect">
            <a:avLst/>
          </a:prstGeom>
          <a:noFill/>
          <a:ln w="9525">
            <a:noFill/>
            <a:miter lim="800000"/>
            <a:headEnd/>
            <a:tailEnd/>
          </a:ln>
        </p:spPr>
        <p:txBody>
          <a:bodyPr>
            <a:prstTxWarp prst="textNoShape">
              <a:avLst/>
            </a:prstTxWarp>
            <a:spAutoFit/>
          </a:bodyPr>
          <a:lstStyle/>
          <a:p>
            <a:r>
              <a:rPr lang="en-US" sz="1200" b="1">
                <a:latin typeface="Calibri" charset="0"/>
              </a:rPr>
              <a:t>Teacher</a:t>
            </a:r>
          </a:p>
        </p:txBody>
      </p:sp>
      <p:sp>
        <p:nvSpPr>
          <p:cNvPr id="8346" name="TextBox 222"/>
          <p:cNvSpPr txBox="1">
            <a:spLocks noChangeArrowheads="1"/>
          </p:cNvSpPr>
          <p:nvPr/>
        </p:nvSpPr>
        <p:spPr bwMode="auto">
          <a:xfrm>
            <a:off x="228600" y="0"/>
            <a:ext cx="1828800" cy="646113"/>
          </a:xfrm>
          <a:prstGeom prst="rect">
            <a:avLst/>
          </a:prstGeom>
          <a:noFill/>
          <a:ln w="9525">
            <a:noFill/>
            <a:miter lim="800000"/>
            <a:headEnd/>
            <a:tailEnd/>
          </a:ln>
        </p:spPr>
        <p:txBody>
          <a:bodyPr>
            <a:prstTxWarp prst="textNoShape">
              <a:avLst/>
            </a:prstTxWarp>
            <a:spAutoFit/>
          </a:bodyPr>
          <a:lstStyle/>
          <a:p>
            <a:r>
              <a:rPr lang="en-US" b="1">
                <a:latin typeface="Calibri" charset="0"/>
              </a:rPr>
              <a:t>School of One Room Overview:</a:t>
            </a:r>
            <a:endParaRPr lang="en-US">
              <a:latin typeface="Calibri" charset="0"/>
            </a:endParaRPr>
          </a:p>
        </p:txBody>
      </p:sp>
      <p:sp>
        <p:nvSpPr>
          <p:cNvPr id="8347" name="TextBox 223"/>
          <p:cNvSpPr txBox="1">
            <a:spLocks noChangeArrowheads="1"/>
          </p:cNvSpPr>
          <p:nvPr/>
        </p:nvSpPr>
        <p:spPr bwMode="auto">
          <a:xfrm>
            <a:off x="2133600" y="152400"/>
            <a:ext cx="6324600" cy="369888"/>
          </a:xfrm>
          <a:prstGeom prst="rect">
            <a:avLst/>
          </a:prstGeom>
          <a:noFill/>
          <a:ln w="9525">
            <a:noFill/>
            <a:miter lim="800000"/>
            <a:headEnd/>
            <a:tailEnd/>
          </a:ln>
        </p:spPr>
        <p:txBody>
          <a:bodyPr>
            <a:prstTxWarp prst="textNoShape">
              <a:avLst/>
            </a:prstTxWarp>
            <a:spAutoFit/>
          </a:bodyPr>
          <a:lstStyle/>
          <a:p>
            <a:r>
              <a:rPr lang="en-US" b="1">
                <a:latin typeface="Calibri" charset="0"/>
              </a:rPr>
              <a:t>85 students, 4 teachers, 2 teaching residents</a:t>
            </a:r>
            <a:endParaRPr lang="en-US">
              <a:latin typeface="Calibri" charset="0"/>
            </a:endParaRPr>
          </a:p>
        </p:txBody>
      </p:sp>
      <p:cxnSp>
        <p:nvCxnSpPr>
          <p:cNvPr id="226" name="Straight Connector 225"/>
          <p:cNvCxnSpPr/>
          <p:nvPr/>
        </p:nvCxnSpPr>
        <p:spPr>
          <a:xfrm>
            <a:off x="0" y="609600"/>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227" name="Rectangular Callout 226"/>
          <p:cNvSpPr/>
          <p:nvPr/>
        </p:nvSpPr>
        <p:spPr>
          <a:xfrm>
            <a:off x="1219200" y="2590800"/>
            <a:ext cx="838200" cy="533400"/>
          </a:xfrm>
          <a:prstGeom prst="wedgeRectCallout">
            <a:avLst>
              <a:gd name="adj1" fmla="val -64480"/>
              <a:gd name="adj2" fmla="val -65314"/>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t>6.n.1: Rein. Worksheet</a:t>
            </a:r>
          </a:p>
        </p:txBody>
      </p:sp>
      <p:sp>
        <p:nvSpPr>
          <p:cNvPr id="161" name="Isosceles Triangle 160"/>
          <p:cNvSpPr/>
          <p:nvPr/>
        </p:nvSpPr>
        <p:spPr>
          <a:xfrm>
            <a:off x="2971800" y="3048000"/>
            <a:ext cx="381000" cy="304800"/>
          </a:xfrm>
          <a:prstGeom prs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a:xfrm>
            <a:off x="152400" y="1524000"/>
            <a:ext cx="8991600" cy="4876800"/>
          </a:xfrm>
        </p:spPr>
        <p:txBody>
          <a:bodyPr>
            <a:normAutofit/>
          </a:bodyPr>
          <a:lstStyle/>
          <a:p>
            <a:pPr>
              <a:lnSpc>
                <a:spcPct val="90000"/>
              </a:lnSpc>
            </a:pPr>
            <a:r>
              <a:rPr lang="en-US" sz="2400" b="1" dirty="0" smtClean="0">
                <a:latin typeface="Calibri" pitchFamily="34" charset="0"/>
              </a:rPr>
              <a:t>362 students grades 9 – 11 (first graduating class will be in 2012)</a:t>
            </a:r>
          </a:p>
          <a:p>
            <a:pPr>
              <a:lnSpc>
                <a:spcPct val="90000"/>
              </a:lnSpc>
            </a:pPr>
            <a:endParaRPr lang="en-US" sz="1000" b="1" dirty="0" smtClean="0">
              <a:latin typeface="Calibri" pitchFamily="34" charset="0"/>
            </a:endParaRPr>
          </a:p>
          <a:p>
            <a:pPr>
              <a:lnSpc>
                <a:spcPct val="90000"/>
              </a:lnSpc>
            </a:pPr>
            <a:r>
              <a:rPr lang="en-US" sz="2400" b="1" dirty="0" smtClean="0">
                <a:latin typeface="Calibri" pitchFamily="34" charset="0"/>
              </a:rPr>
              <a:t>97% African-American, 3% Latin American/Hispanic</a:t>
            </a:r>
          </a:p>
          <a:p>
            <a:pPr>
              <a:lnSpc>
                <a:spcPct val="90000"/>
              </a:lnSpc>
            </a:pPr>
            <a:endParaRPr lang="en-US" sz="1000" b="1" dirty="0" smtClean="0">
              <a:latin typeface="Calibri" pitchFamily="34" charset="0"/>
            </a:endParaRPr>
          </a:p>
          <a:p>
            <a:pPr>
              <a:lnSpc>
                <a:spcPct val="90000"/>
              </a:lnSpc>
            </a:pPr>
            <a:r>
              <a:rPr lang="en-US" sz="2400" b="1" dirty="0" smtClean="0">
                <a:latin typeface="Calibri" pitchFamily="34" charset="0"/>
              </a:rPr>
              <a:t>98% free or reduced lunch</a:t>
            </a:r>
          </a:p>
          <a:p>
            <a:pPr>
              <a:lnSpc>
                <a:spcPct val="90000"/>
              </a:lnSpc>
            </a:pPr>
            <a:endParaRPr lang="en-US" sz="1000" b="1" dirty="0" smtClean="0">
              <a:latin typeface="Calibri" pitchFamily="34" charset="0"/>
            </a:endParaRPr>
          </a:p>
          <a:p>
            <a:pPr>
              <a:spcBef>
                <a:spcPct val="0"/>
              </a:spcBef>
            </a:pPr>
            <a:r>
              <a:rPr lang="en-US" sz="2400" b="1" dirty="0" smtClean="0">
                <a:latin typeface="Calibri" pitchFamily="34" charset="0"/>
              </a:rPr>
              <a:t>91% of students reside in the Austin Neighborhood.  </a:t>
            </a:r>
          </a:p>
          <a:p>
            <a:pPr>
              <a:spcBef>
                <a:spcPct val="0"/>
              </a:spcBef>
            </a:pPr>
            <a:endParaRPr lang="en-US" sz="1000" b="1" dirty="0" smtClean="0">
              <a:latin typeface="Calibri" pitchFamily="34" charset="0"/>
            </a:endParaRPr>
          </a:p>
          <a:p>
            <a:pPr>
              <a:spcBef>
                <a:spcPct val="0"/>
              </a:spcBef>
            </a:pPr>
            <a:r>
              <a:rPr lang="en-US" sz="2400" b="1" dirty="0" smtClean="0">
                <a:latin typeface="Calibri" pitchFamily="34" charset="0"/>
              </a:rPr>
              <a:t>Students enter VOISE reading at a 5</a:t>
            </a:r>
            <a:r>
              <a:rPr lang="en-US" sz="2400" b="1" baseline="30000" dirty="0" smtClean="0">
                <a:latin typeface="Calibri" pitchFamily="34" charset="0"/>
              </a:rPr>
              <a:t>th</a:t>
            </a:r>
            <a:r>
              <a:rPr lang="en-US" sz="2400" b="1" dirty="0" smtClean="0">
                <a:latin typeface="Calibri" pitchFamily="34" charset="0"/>
              </a:rPr>
              <a:t> grade level and 6</a:t>
            </a:r>
            <a:r>
              <a:rPr lang="en-US" sz="2400" b="1" baseline="30000" dirty="0" smtClean="0">
                <a:latin typeface="Calibri" pitchFamily="34" charset="0"/>
              </a:rPr>
              <a:t>th</a:t>
            </a:r>
            <a:r>
              <a:rPr lang="en-US" sz="2400" b="1" dirty="0" smtClean="0">
                <a:latin typeface="Calibri" pitchFamily="34" charset="0"/>
              </a:rPr>
              <a:t> grade level in math.</a:t>
            </a:r>
          </a:p>
          <a:p>
            <a:pPr>
              <a:spcBef>
                <a:spcPct val="0"/>
              </a:spcBef>
            </a:pPr>
            <a:endParaRPr lang="en-US" sz="900" b="1" dirty="0" smtClean="0">
              <a:latin typeface="Calibri" pitchFamily="34" charset="0"/>
            </a:endParaRPr>
          </a:p>
          <a:p>
            <a:pPr>
              <a:lnSpc>
                <a:spcPct val="90000"/>
              </a:lnSpc>
            </a:pPr>
            <a:r>
              <a:rPr lang="en-US" sz="2400" b="1" dirty="0" smtClean="0">
                <a:latin typeface="Calibri" pitchFamily="34" charset="0"/>
              </a:rPr>
              <a:t>22% of student population are students with special needs.</a:t>
            </a:r>
          </a:p>
          <a:p>
            <a:pPr>
              <a:lnSpc>
                <a:spcPct val="90000"/>
              </a:lnSpc>
              <a:buFont typeface="Wingdings 3" pitchFamily="18" charset="2"/>
              <a:buNone/>
            </a:pPr>
            <a:endParaRPr lang="en-US" sz="900" b="1" dirty="0" smtClean="0">
              <a:latin typeface="Calibri" pitchFamily="34" charset="0"/>
            </a:endParaRPr>
          </a:p>
          <a:p>
            <a:pPr>
              <a:lnSpc>
                <a:spcPct val="90000"/>
              </a:lnSpc>
            </a:pPr>
            <a:r>
              <a:rPr lang="en-US" sz="2400" b="1" dirty="0" smtClean="0">
                <a:latin typeface="Calibri" pitchFamily="34" charset="0"/>
              </a:rPr>
              <a:t>All 30 faculty members are Highly Qualified by NCLB standards and are certified by the state of Illinois in the content area they teach.</a:t>
            </a:r>
          </a:p>
          <a:p>
            <a:pPr>
              <a:lnSpc>
                <a:spcPct val="90000"/>
              </a:lnSpc>
              <a:buNone/>
            </a:pPr>
            <a:endParaRPr lang="en-US" sz="1000" b="1" dirty="0" smtClean="0">
              <a:latin typeface="Calibri" pitchFamily="34" charset="0"/>
            </a:endParaRPr>
          </a:p>
          <a:p>
            <a:pPr>
              <a:lnSpc>
                <a:spcPct val="90000"/>
              </a:lnSpc>
            </a:pPr>
            <a:endParaRPr lang="en-US" sz="900" dirty="0">
              <a:latin typeface="Calibri" pitchFamily="34" charset="0"/>
            </a:endParaRPr>
          </a:p>
        </p:txBody>
      </p:sp>
      <p:sp>
        <p:nvSpPr>
          <p:cNvPr id="5" name="Rectangle 6"/>
          <p:cNvSpPr>
            <a:spLocks noGrp="1" noChangeArrowheads="1"/>
          </p:cNvSpPr>
          <p:nvPr>
            <p:ph type="sldNum" sz="quarter" idx="12"/>
          </p:nvPr>
        </p:nvSpPr>
        <p:spPr>
          <a:ln/>
        </p:spPr>
        <p:txBody>
          <a:bodyPr/>
          <a:lstStyle/>
          <a:p>
            <a:pPr>
              <a:defRPr/>
            </a:pPr>
            <a:fld id="{967D80F6-61A1-4118-BB8F-59F5F76C8DA5}" type="slidenum">
              <a:rPr lang="en-US"/>
              <a:pPr>
                <a:defRPr/>
              </a:pPr>
              <a:t>4</a:t>
            </a:fld>
            <a:endParaRPr lang="en-US" dirty="0"/>
          </a:p>
        </p:txBody>
      </p:sp>
      <p:sp>
        <p:nvSpPr>
          <p:cNvPr id="95234" name="Rectangle 2"/>
          <p:cNvSpPr>
            <a:spLocks noGrp="1" noChangeArrowheads="1"/>
          </p:cNvSpPr>
          <p:nvPr>
            <p:ph type="title"/>
          </p:nvPr>
        </p:nvSpPr>
        <p:spPr>
          <a:xfrm>
            <a:off x="228600" y="990600"/>
            <a:ext cx="8763000" cy="609600"/>
          </a:xfrm>
        </p:spPr>
        <p:txBody>
          <a:bodyPr>
            <a:normAutofit/>
          </a:bodyPr>
          <a:lstStyle/>
          <a:p>
            <a:r>
              <a:rPr lang="en-US" sz="2000" u="sng" dirty="0" smtClean="0">
                <a:solidFill>
                  <a:schemeClr val="tx1"/>
                </a:solidFill>
                <a:latin typeface="Arial Black" pitchFamily="34" charset="0"/>
                <a:cs typeface="Aharoni" pitchFamily="2" charset="-79"/>
              </a:rPr>
              <a:t>Structure and Demographics</a:t>
            </a:r>
          </a:p>
        </p:txBody>
      </p:sp>
      <p:pic>
        <p:nvPicPr>
          <p:cNvPr id="7" name="Picture 2"/>
          <p:cNvPicPr>
            <a:picLocks noChangeAspect="1" noChangeArrowheads="1"/>
          </p:cNvPicPr>
          <p:nvPr/>
        </p:nvPicPr>
        <p:blipFill>
          <a:blip r:embed="rId3" cstate="print">
            <a:lum contrast="10000"/>
          </a:blip>
          <a:srcRect l="15813" t="18750" r="33821" b="72917"/>
          <a:stretch>
            <a:fillRect/>
          </a:stretch>
        </p:blipFill>
        <p:spPr bwMode="auto">
          <a:xfrm>
            <a:off x="914400" y="228600"/>
            <a:ext cx="5334000" cy="457200"/>
          </a:xfrm>
          <a:prstGeom prst="rect">
            <a:avLst/>
          </a:prstGeom>
          <a:noFill/>
          <a:ln w="9525">
            <a:noFill/>
            <a:miter lim="800000"/>
            <a:headEnd/>
            <a:tailEnd/>
          </a:ln>
        </p:spPr>
      </p:pic>
      <p:pic>
        <p:nvPicPr>
          <p:cNvPr id="9" name="Picture 8" descr="C:\Users\Todd R Yarch\Documents\globenew.jpg"/>
          <p:cNvPicPr/>
          <p:nvPr/>
        </p:nvPicPr>
        <p:blipFill>
          <a:blip r:embed="rId4" cstate="print">
            <a:clrChange>
              <a:clrFrom>
                <a:srgbClr val="FFFFFF"/>
              </a:clrFrom>
              <a:clrTo>
                <a:srgbClr val="FFFFFF">
                  <a:alpha val="0"/>
                </a:srgbClr>
              </a:clrTo>
            </a:clrChange>
          </a:blip>
          <a:srcRect l="9161" t="887" r="9748"/>
          <a:stretch>
            <a:fillRect/>
          </a:stretch>
        </p:blipFill>
        <p:spPr bwMode="auto">
          <a:xfrm>
            <a:off x="152400" y="152400"/>
            <a:ext cx="990600" cy="685800"/>
          </a:xfrm>
          <a:prstGeom prst="rect">
            <a:avLst/>
          </a:prstGeom>
          <a:noFill/>
          <a:ln w="9525">
            <a:noFill/>
            <a:miter lim="800000"/>
            <a:headEnd/>
            <a:tailEnd/>
          </a:ln>
        </p:spPr>
      </p:pic>
    </p:spTree>
    <p:extLst>
      <p:ext uri="{BB962C8B-B14F-4D97-AF65-F5344CB8AC3E}">
        <p14:creationId xmlns="" xmlns:p14="http://schemas.microsoft.com/office/powerpoint/2010/main" xmlns:mv="urn:schemas-microsoft-com:mac:vml" xmlns:mc="http://schemas.openxmlformats.org/markup-compatibility/2006" val="1857982201"/>
      </p:ext>
    </p:extLst>
  </p:cSld>
  <p:clrMapOvr>
    <a:masterClrMapping/>
  </p:clrMapOvr>
  <mc:AlternateContent xmlns:mc="http://schemas.openxmlformats.org/markup-compatibility/2006">
    <mc:Choice xmlns="" xmlns:p14="http://schemas.microsoft.com/office/powerpoint/2010/main" xmlns:mv="urn:schemas-microsoft-com:mac:vml"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914400" y="2209800"/>
            <a:ext cx="8001000" cy="1570038"/>
          </a:xfrm>
          <a:prstGeom prst="rect">
            <a:avLst/>
          </a:pr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defRPr/>
            </a:pPr>
            <a:r>
              <a:rPr lang="en-US" sz="2400" b="1" dirty="0">
                <a:solidFill>
                  <a:schemeClr val="tx1"/>
                </a:solidFill>
              </a:rPr>
              <a:t>Students take lessons in different modalities, and their  daily </a:t>
            </a:r>
            <a:r>
              <a:rPr lang="en-US" sz="2400" b="1" dirty="0" err="1">
                <a:solidFill>
                  <a:schemeClr val="tx1"/>
                </a:solidFill>
              </a:rPr>
              <a:t>Playlist</a:t>
            </a:r>
            <a:r>
              <a:rPr lang="en-US" sz="2400" b="1" dirty="0">
                <a:solidFill>
                  <a:schemeClr val="tx1"/>
                </a:solidFill>
              </a:rPr>
              <a:t> Update quiz determines their possible next day lessons (e.g. Brian stays on skill, goes on to Skill 13, or goes on to Skill 25)</a:t>
            </a:r>
          </a:p>
        </p:txBody>
      </p:sp>
      <p:sp>
        <p:nvSpPr>
          <p:cNvPr id="19" name="TextBox 18"/>
          <p:cNvSpPr txBox="1"/>
          <p:nvPr/>
        </p:nvSpPr>
        <p:spPr>
          <a:xfrm>
            <a:off x="228600" y="228600"/>
            <a:ext cx="5486400" cy="584200"/>
          </a:xfrm>
          <a:prstGeom prst="rect">
            <a:avLst/>
          </a:prstGeom>
          <a:ln>
            <a:solidFill>
              <a:srgbClr val="7030A0"/>
            </a:solidFill>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en-US" sz="3200" b="1" dirty="0">
                <a:solidFill>
                  <a:schemeClr val="tx1"/>
                </a:solidFill>
              </a:rPr>
              <a:t>How does School of One work?</a:t>
            </a:r>
          </a:p>
        </p:txBody>
      </p:sp>
      <p:sp>
        <p:nvSpPr>
          <p:cNvPr id="9" name="TextBox 8"/>
          <p:cNvSpPr txBox="1"/>
          <p:nvPr/>
        </p:nvSpPr>
        <p:spPr>
          <a:xfrm>
            <a:off x="914400" y="1066800"/>
            <a:ext cx="8001000" cy="8302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spAutoFit/>
          </a:bodyPr>
          <a:lstStyle/>
          <a:p>
            <a:pPr>
              <a:defRPr/>
            </a:pPr>
            <a:r>
              <a:rPr lang="en-US" sz="2400" b="1" dirty="0">
                <a:solidFill>
                  <a:schemeClr val="tx1"/>
                </a:solidFill>
              </a:rPr>
              <a:t>Students are given diagnostics to determine a student profile of academic needs and preferences called a </a:t>
            </a:r>
            <a:r>
              <a:rPr lang="en-US" sz="2400" b="1" dirty="0" err="1">
                <a:solidFill>
                  <a:schemeClr val="tx1"/>
                </a:solidFill>
              </a:rPr>
              <a:t>Playlist</a:t>
            </a:r>
            <a:endParaRPr lang="en-US" sz="2400" b="1" dirty="0">
              <a:solidFill>
                <a:schemeClr val="tx1"/>
              </a:solidFill>
            </a:endParaRPr>
          </a:p>
        </p:txBody>
      </p:sp>
      <p:sp>
        <p:nvSpPr>
          <p:cNvPr id="10" name="Right Arrow 9"/>
          <p:cNvSpPr/>
          <p:nvPr/>
        </p:nvSpPr>
        <p:spPr>
          <a:xfrm rot="5400000">
            <a:off x="4533900" y="1790700"/>
            <a:ext cx="457200" cy="533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TextBox 14"/>
          <p:cNvSpPr txBox="1"/>
          <p:nvPr/>
        </p:nvSpPr>
        <p:spPr>
          <a:xfrm>
            <a:off x="914400" y="4114800"/>
            <a:ext cx="8001000" cy="1570038"/>
          </a:xfrm>
          <a:prstGeom prst="rect">
            <a:avLst/>
          </a:prstGeom>
          <a:solidFill>
            <a:schemeClr val="bg1"/>
          </a:solidFill>
        </p:spPr>
        <p:style>
          <a:lnRef idx="2">
            <a:schemeClr val="accent4">
              <a:shade val="50000"/>
            </a:schemeClr>
          </a:lnRef>
          <a:fillRef idx="1">
            <a:schemeClr val="accent4"/>
          </a:fillRef>
          <a:effectRef idx="0">
            <a:schemeClr val="accent4"/>
          </a:effectRef>
          <a:fontRef idx="minor">
            <a:schemeClr val="lt1"/>
          </a:fontRef>
        </p:style>
        <p:txBody>
          <a:bodyPr>
            <a:spAutoFit/>
          </a:bodyPr>
          <a:lstStyle/>
          <a:p>
            <a:pPr>
              <a:defRPr/>
            </a:pPr>
            <a:r>
              <a:rPr lang="en-US" sz="2400" b="1" dirty="0">
                <a:solidFill>
                  <a:schemeClr val="tx1"/>
                </a:solidFill>
              </a:rPr>
              <a:t>Scheduling software recommends the best next skill, modality of instruction for that skill group, best lesson in that modality (e.g. online with Study Island), location, and teacher, based in part on the need to create viable groups</a:t>
            </a:r>
          </a:p>
        </p:txBody>
      </p:sp>
      <p:sp>
        <p:nvSpPr>
          <p:cNvPr id="16" name="TextBox 15"/>
          <p:cNvSpPr txBox="1"/>
          <p:nvPr/>
        </p:nvSpPr>
        <p:spPr>
          <a:xfrm>
            <a:off x="914400" y="6096000"/>
            <a:ext cx="8001000" cy="461963"/>
          </a:xfrm>
          <a:prstGeom prst="rect">
            <a:avLst/>
          </a:prstGeom>
          <a:noFill/>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defRPr/>
            </a:pPr>
            <a:r>
              <a:rPr lang="en-US" sz="2400" b="1" dirty="0">
                <a:solidFill>
                  <a:schemeClr val="tx1"/>
                </a:solidFill>
              </a:rPr>
              <a:t>Students and teachers get new schedules for the next day</a:t>
            </a:r>
          </a:p>
        </p:txBody>
      </p:sp>
      <p:sp>
        <p:nvSpPr>
          <p:cNvPr id="18" name="Right Arrow 17"/>
          <p:cNvSpPr/>
          <p:nvPr/>
        </p:nvSpPr>
        <p:spPr>
          <a:xfrm rot="5400000">
            <a:off x="4495800" y="3581400"/>
            <a:ext cx="533400" cy="533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ight Arrow 19"/>
          <p:cNvSpPr/>
          <p:nvPr/>
        </p:nvSpPr>
        <p:spPr>
          <a:xfrm rot="5400000">
            <a:off x="4572000" y="5638800"/>
            <a:ext cx="533400" cy="53340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Curved Down Arrow 11"/>
          <p:cNvSpPr/>
          <p:nvPr/>
        </p:nvSpPr>
        <p:spPr>
          <a:xfrm rot="16200000">
            <a:off x="-1031875" y="4424363"/>
            <a:ext cx="3006725" cy="609600"/>
          </a:xfrm>
          <a:prstGeom prst="curvedDownArrow">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Chart 3"/>
          <p:cNvGraphicFramePr>
            <a:graphicFrameLocks/>
          </p:cNvGraphicFramePr>
          <p:nvPr/>
        </p:nvGraphicFramePr>
        <p:xfrm>
          <a:off x="0" y="1006475"/>
          <a:ext cx="6954838" cy="4325938"/>
        </p:xfrm>
        <a:graphic>
          <a:graphicData uri="http://schemas.openxmlformats.org/presentationml/2006/ole">
            <p:oleObj spid="_x0000_s340994" name="Worksheet" r:id="rId4" imgW="6972198" imgH="4333850" progId="Excel.Sheet.8">
              <p:embed/>
            </p:oleObj>
          </a:graphicData>
        </a:graphic>
      </p:graphicFrame>
      <p:sp>
        <p:nvSpPr>
          <p:cNvPr id="10" name="Text Box 70"/>
          <p:cNvSpPr txBox="1">
            <a:spLocks noChangeArrowheads="1"/>
          </p:cNvSpPr>
          <p:nvPr/>
        </p:nvSpPr>
        <p:spPr bwMode="auto">
          <a:xfrm>
            <a:off x="4648200" y="4487863"/>
            <a:ext cx="4419600" cy="2235200"/>
          </a:xfrm>
          <a:prstGeom prst="rect">
            <a:avLst/>
          </a:prstGeom>
          <a:noFill/>
          <a:ln w="9525">
            <a:solidFill>
              <a:schemeClr val="bg2">
                <a:lumMod val="10000"/>
              </a:schemeClr>
            </a:solidFill>
            <a:miter lim="800000"/>
            <a:headEnd/>
            <a:tailEnd/>
          </a:ln>
        </p:spPr>
        <p:txBody>
          <a:bodyPr>
            <a:prstTxWarp prst="textNoShape">
              <a:avLst/>
            </a:prstTxWarp>
            <a:spAutoFit/>
          </a:bodyPr>
          <a:lstStyle/>
          <a:p>
            <a:pPr eaLnBrk="0" hangingPunct="0">
              <a:lnSpc>
                <a:spcPct val="80000"/>
              </a:lnSpc>
              <a:spcBef>
                <a:spcPct val="20000"/>
              </a:spcBef>
            </a:pPr>
            <a:r>
              <a:rPr lang="en-US" sz="1200" b="1">
                <a:solidFill>
                  <a:srgbClr val="003366"/>
                </a:solidFill>
                <a:ea typeface="ＭＳ Ｐゴシック" charset="-128"/>
                <a:cs typeface="ＭＳ Ｐゴシック" charset="-128"/>
              </a:rPr>
              <a:t>Gains	             Feb-May            May–June       Feb-June</a:t>
            </a:r>
          </a:p>
          <a:p>
            <a:pPr eaLnBrk="0" hangingPunct="0">
              <a:lnSpc>
                <a:spcPct val="80000"/>
              </a:lnSpc>
              <a:spcBef>
                <a:spcPct val="20000"/>
              </a:spcBef>
            </a:pPr>
            <a:r>
              <a:rPr lang="en-US" sz="1200" b="1">
                <a:solidFill>
                  <a:srgbClr val="003366"/>
                </a:solidFill>
                <a:ea typeface="ＭＳ Ｐゴシック" charset="-128"/>
                <a:cs typeface="ＭＳ Ｐゴシック" charset="-128"/>
              </a:rPr>
              <a:t>           	           (Afterschool)      (In School)    </a:t>
            </a:r>
          </a:p>
          <a:p>
            <a:pPr eaLnBrk="0" hangingPunct="0">
              <a:lnSpc>
                <a:spcPct val="80000"/>
              </a:lnSpc>
              <a:spcBef>
                <a:spcPct val="20000"/>
              </a:spcBef>
            </a:pPr>
            <a:r>
              <a:rPr lang="en-US" sz="1200" b="1">
                <a:solidFill>
                  <a:schemeClr val="accent1"/>
                </a:solidFill>
                <a:ea typeface="ＭＳ Ｐゴシック" charset="-128"/>
                <a:cs typeface="ＭＳ Ｐゴシック" charset="-128"/>
              </a:rPr>
              <a:t>So1x2:                           + 4.2 pts.          + 1.5 pts.        +5.7 pts.</a:t>
            </a:r>
          </a:p>
          <a:p>
            <a:pPr eaLnBrk="0" hangingPunct="0">
              <a:lnSpc>
                <a:spcPct val="80000"/>
              </a:lnSpc>
              <a:spcBef>
                <a:spcPct val="20000"/>
              </a:spcBef>
            </a:pPr>
            <a:r>
              <a:rPr lang="en-US" sz="1200" b="1">
                <a:solidFill>
                  <a:schemeClr val="accent2"/>
                </a:solidFill>
                <a:ea typeface="ＭＳ Ｐゴシック" charset="-128"/>
                <a:cs typeface="ＭＳ Ｐゴシック" charset="-128"/>
              </a:rPr>
              <a:t>So1x1 (In School):      + 1.8 pts.           +1.3 pts.         +3.1 pts.</a:t>
            </a:r>
          </a:p>
          <a:p>
            <a:pPr eaLnBrk="0" hangingPunct="0">
              <a:lnSpc>
                <a:spcPct val="80000"/>
              </a:lnSpc>
              <a:spcBef>
                <a:spcPct val="20000"/>
              </a:spcBef>
            </a:pPr>
            <a:r>
              <a:rPr lang="en-US" sz="1200" b="1">
                <a:solidFill>
                  <a:srgbClr val="7030A0"/>
                </a:solidFill>
                <a:ea typeface="ＭＳ Ｐゴシック" charset="-128"/>
                <a:cs typeface="ＭＳ Ｐゴシック" charset="-128"/>
              </a:rPr>
              <a:t>So1x1 (Afterschool)   + 3.4 pts.           - 1.8 pts.         +1.6 pts. </a:t>
            </a:r>
          </a:p>
          <a:p>
            <a:pPr eaLnBrk="0" hangingPunct="0">
              <a:lnSpc>
                <a:spcPct val="80000"/>
              </a:lnSpc>
              <a:spcBef>
                <a:spcPct val="20000"/>
              </a:spcBef>
            </a:pPr>
            <a:r>
              <a:rPr lang="en-US" sz="1200" b="1">
                <a:solidFill>
                  <a:srgbClr val="0A85FF"/>
                </a:solidFill>
                <a:ea typeface="ＭＳ Ｐゴシック" charset="-128"/>
                <a:cs typeface="ＭＳ Ｐゴシック" charset="-128"/>
              </a:rPr>
              <a:t>So1x0                            + 1.9 pts.           - 0.8 pts.         +0.8 pts</a:t>
            </a:r>
          </a:p>
          <a:p>
            <a:pPr eaLnBrk="0" hangingPunct="0">
              <a:lnSpc>
                <a:spcPct val="80000"/>
              </a:lnSpc>
              <a:spcBef>
                <a:spcPct val="20000"/>
              </a:spcBef>
            </a:pPr>
            <a:r>
              <a:rPr lang="en-US" sz="1200" b="1">
                <a:solidFill>
                  <a:srgbClr val="7F7F7F"/>
                </a:solidFill>
                <a:ea typeface="ＭＳ Ｐゴシック" charset="-128"/>
                <a:cs typeface="ＭＳ Ｐゴシック" charset="-128"/>
              </a:rPr>
              <a:t>Average Student         + 1.5 pts.           +0.5 pts          + 2.0 pts.</a:t>
            </a:r>
          </a:p>
        </p:txBody>
      </p:sp>
      <p:sp>
        <p:nvSpPr>
          <p:cNvPr id="12" name="TextBox 11"/>
          <p:cNvSpPr txBox="1"/>
          <p:nvPr/>
        </p:nvSpPr>
        <p:spPr>
          <a:xfrm>
            <a:off x="609600" y="5943600"/>
            <a:ext cx="3505200" cy="646113"/>
          </a:xfrm>
          <a:prstGeom prst="rect">
            <a:avLst/>
          </a:prstGeom>
          <a:noFill/>
        </p:spPr>
        <p:txBody>
          <a:bodyPr>
            <a:spAutoFit/>
          </a:bodyPr>
          <a:lstStyle/>
          <a:p>
            <a:pPr>
              <a:defRPr/>
            </a:pPr>
            <a:r>
              <a:rPr lang="en-US" sz="900" dirty="0">
                <a:solidFill>
                  <a:schemeClr val="bg2">
                    <a:lumMod val="10000"/>
                  </a:schemeClr>
                </a:solidFill>
              </a:rPr>
              <a:t>*Data included for: Afterschool So1 Students with 70% or higher attendance, Students without Negative Growth between Feb and May or May and June, Students not in the bottom 5% at any time point</a:t>
            </a:r>
          </a:p>
        </p:txBody>
      </p:sp>
      <p:sp>
        <p:nvSpPr>
          <p:cNvPr id="13" name="TextBox 12"/>
          <p:cNvSpPr txBox="1"/>
          <p:nvPr/>
        </p:nvSpPr>
        <p:spPr>
          <a:xfrm rot="20703439">
            <a:off x="1701800" y="2235200"/>
            <a:ext cx="419100" cy="246063"/>
          </a:xfrm>
          <a:prstGeom prst="rect">
            <a:avLst/>
          </a:prstGeom>
          <a:noFill/>
        </p:spPr>
        <p:txBody>
          <a:bodyPr wrap="none">
            <a:spAutoFit/>
          </a:bodyPr>
          <a:lstStyle/>
          <a:p>
            <a:pPr>
              <a:defRPr/>
            </a:pPr>
            <a:r>
              <a:rPr lang="en-US" sz="1000" b="1" dirty="0">
                <a:solidFill>
                  <a:schemeClr val="bg2">
                    <a:lumMod val="10000"/>
                  </a:schemeClr>
                </a:solidFill>
              </a:rPr>
              <a:t>So1</a:t>
            </a:r>
          </a:p>
        </p:txBody>
      </p:sp>
      <p:sp>
        <p:nvSpPr>
          <p:cNvPr id="14" name="TextBox 13"/>
          <p:cNvSpPr txBox="1"/>
          <p:nvPr/>
        </p:nvSpPr>
        <p:spPr>
          <a:xfrm rot="20703439">
            <a:off x="3454400" y="1778000"/>
            <a:ext cx="417513" cy="246063"/>
          </a:xfrm>
          <a:prstGeom prst="rect">
            <a:avLst/>
          </a:prstGeom>
          <a:noFill/>
        </p:spPr>
        <p:txBody>
          <a:bodyPr wrap="none">
            <a:spAutoFit/>
          </a:bodyPr>
          <a:lstStyle/>
          <a:p>
            <a:pPr>
              <a:defRPr/>
            </a:pPr>
            <a:r>
              <a:rPr lang="en-US" sz="1000" b="1" dirty="0">
                <a:solidFill>
                  <a:schemeClr val="bg2">
                    <a:lumMod val="10000"/>
                  </a:schemeClr>
                </a:solidFill>
              </a:rPr>
              <a:t>So1</a:t>
            </a:r>
          </a:p>
        </p:txBody>
      </p:sp>
      <p:sp>
        <p:nvSpPr>
          <p:cNvPr id="15" name="TextBox 14"/>
          <p:cNvSpPr txBox="1"/>
          <p:nvPr/>
        </p:nvSpPr>
        <p:spPr>
          <a:xfrm rot="20703439">
            <a:off x="2540000" y="2768600"/>
            <a:ext cx="417513" cy="246063"/>
          </a:xfrm>
          <a:prstGeom prst="rect">
            <a:avLst/>
          </a:prstGeom>
          <a:noFill/>
        </p:spPr>
        <p:txBody>
          <a:bodyPr wrap="none">
            <a:spAutoFit/>
          </a:bodyPr>
          <a:lstStyle/>
          <a:p>
            <a:pPr>
              <a:defRPr/>
            </a:pPr>
            <a:r>
              <a:rPr lang="en-US" sz="1000" b="1" dirty="0">
                <a:solidFill>
                  <a:schemeClr val="bg2">
                    <a:lumMod val="10000"/>
                  </a:schemeClr>
                </a:solidFill>
              </a:rPr>
              <a:t>So1</a:t>
            </a:r>
          </a:p>
        </p:txBody>
      </p:sp>
      <p:sp>
        <p:nvSpPr>
          <p:cNvPr id="16" name="TextBox 15"/>
          <p:cNvSpPr txBox="1"/>
          <p:nvPr/>
        </p:nvSpPr>
        <p:spPr>
          <a:xfrm rot="21240000">
            <a:off x="2182813" y="3171825"/>
            <a:ext cx="625475" cy="246063"/>
          </a:xfrm>
          <a:prstGeom prst="rect">
            <a:avLst/>
          </a:prstGeom>
          <a:noFill/>
        </p:spPr>
        <p:txBody>
          <a:bodyPr wrap="none">
            <a:spAutoFit/>
          </a:bodyPr>
          <a:lstStyle/>
          <a:p>
            <a:pPr>
              <a:defRPr/>
            </a:pPr>
            <a:r>
              <a:rPr lang="en-US" sz="1000" b="1" dirty="0">
                <a:solidFill>
                  <a:schemeClr val="bg2">
                    <a:lumMod val="10000"/>
                  </a:schemeClr>
                </a:solidFill>
              </a:rPr>
              <a:t>No So1</a:t>
            </a:r>
          </a:p>
        </p:txBody>
      </p:sp>
      <p:sp>
        <p:nvSpPr>
          <p:cNvPr id="17" name="TextBox 16"/>
          <p:cNvSpPr txBox="1"/>
          <p:nvPr/>
        </p:nvSpPr>
        <p:spPr>
          <a:xfrm rot="480000">
            <a:off x="3367088" y="3716338"/>
            <a:ext cx="625475" cy="246062"/>
          </a:xfrm>
          <a:prstGeom prst="rect">
            <a:avLst/>
          </a:prstGeom>
          <a:noFill/>
        </p:spPr>
        <p:txBody>
          <a:bodyPr wrap="none">
            <a:spAutoFit/>
          </a:bodyPr>
          <a:lstStyle/>
          <a:p>
            <a:pPr>
              <a:defRPr/>
            </a:pPr>
            <a:r>
              <a:rPr lang="en-US" sz="1000" b="1" dirty="0">
                <a:solidFill>
                  <a:schemeClr val="bg2">
                    <a:lumMod val="10000"/>
                  </a:schemeClr>
                </a:solidFill>
              </a:rPr>
              <a:t>No So1</a:t>
            </a:r>
          </a:p>
        </p:txBody>
      </p:sp>
      <p:sp>
        <p:nvSpPr>
          <p:cNvPr id="18" name="TextBox 17"/>
          <p:cNvSpPr txBox="1"/>
          <p:nvPr/>
        </p:nvSpPr>
        <p:spPr>
          <a:xfrm rot="1314666">
            <a:off x="3529013" y="3095625"/>
            <a:ext cx="625475" cy="246063"/>
          </a:xfrm>
          <a:prstGeom prst="rect">
            <a:avLst/>
          </a:prstGeom>
          <a:noFill/>
        </p:spPr>
        <p:txBody>
          <a:bodyPr wrap="none">
            <a:spAutoFit/>
          </a:bodyPr>
          <a:lstStyle/>
          <a:p>
            <a:pPr>
              <a:defRPr/>
            </a:pPr>
            <a:r>
              <a:rPr lang="en-US" sz="1000" b="1" dirty="0">
                <a:solidFill>
                  <a:schemeClr val="bg2">
                    <a:lumMod val="10000"/>
                  </a:schemeClr>
                </a:solidFill>
              </a:rPr>
              <a:t>No So1</a:t>
            </a:r>
          </a:p>
        </p:txBody>
      </p:sp>
      <p:sp>
        <p:nvSpPr>
          <p:cNvPr id="19" name="TextBox 18"/>
          <p:cNvSpPr txBox="1"/>
          <p:nvPr/>
        </p:nvSpPr>
        <p:spPr>
          <a:xfrm rot="20703439">
            <a:off x="3578225" y="2668588"/>
            <a:ext cx="512763" cy="246062"/>
          </a:xfrm>
          <a:prstGeom prst="rect">
            <a:avLst/>
          </a:prstGeom>
          <a:noFill/>
        </p:spPr>
        <p:txBody>
          <a:bodyPr>
            <a:spAutoFit/>
          </a:bodyPr>
          <a:lstStyle/>
          <a:p>
            <a:pPr>
              <a:defRPr/>
            </a:pPr>
            <a:r>
              <a:rPr lang="en-US" sz="1000" b="1" dirty="0">
                <a:solidFill>
                  <a:schemeClr val="bg2">
                    <a:lumMod val="10000"/>
                  </a:schemeClr>
                </a:solidFill>
              </a:rPr>
              <a:t>So1</a:t>
            </a:r>
          </a:p>
        </p:txBody>
      </p:sp>
      <p:sp>
        <p:nvSpPr>
          <p:cNvPr id="20" name="TextBox 19"/>
          <p:cNvSpPr txBox="1"/>
          <p:nvPr/>
        </p:nvSpPr>
        <p:spPr>
          <a:xfrm rot="21223562">
            <a:off x="1878013" y="4011613"/>
            <a:ext cx="625475" cy="246062"/>
          </a:xfrm>
          <a:prstGeom prst="rect">
            <a:avLst/>
          </a:prstGeom>
          <a:noFill/>
        </p:spPr>
        <p:txBody>
          <a:bodyPr wrap="none">
            <a:spAutoFit/>
          </a:bodyPr>
          <a:lstStyle/>
          <a:p>
            <a:pPr>
              <a:defRPr/>
            </a:pPr>
            <a:r>
              <a:rPr lang="en-US" sz="1000" b="1" dirty="0">
                <a:solidFill>
                  <a:schemeClr val="bg2">
                    <a:lumMod val="10000"/>
                  </a:schemeClr>
                </a:solidFill>
              </a:rPr>
              <a:t>No So1</a:t>
            </a:r>
          </a:p>
        </p:txBody>
      </p:sp>
      <p:sp>
        <p:nvSpPr>
          <p:cNvPr id="1037" name="TextBox 16"/>
          <p:cNvSpPr txBox="1">
            <a:spLocks noChangeArrowheads="1"/>
          </p:cNvSpPr>
          <p:nvPr/>
        </p:nvSpPr>
        <p:spPr bwMode="auto">
          <a:xfrm>
            <a:off x="6248400" y="4222750"/>
            <a:ext cx="1436688" cy="288925"/>
          </a:xfrm>
          <a:prstGeom prst="rect">
            <a:avLst/>
          </a:prstGeom>
          <a:noFill/>
          <a:ln w="9525">
            <a:noFill/>
            <a:miter lim="800000"/>
            <a:headEnd/>
            <a:tailEnd/>
          </a:ln>
        </p:spPr>
        <p:txBody>
          <a:bodyPr wrap="none">
            <a:prstTxWarp prst="textNoShape">
              <a:avLst/>
            </a:prstTxWarp>
            <a:spAutoFit/>
          </a:bodyPr>
          <a:lstStyle/>
          <a:p>
            <a:pPr algn="ctr" eaLnBrk="0" hangingPunct="0">
              <a:lnSpc>
                <a:spcPct val="80000"/>
              </a:lnSpc>
              <a:spcBef>
                <a:spcPct val="20000"/>
              </a:spcBef>
            </a:pPr>
            <a:r>
              <a:rPr lang="en-US" sz="1600" b="1">
                <a:solidFill>
                  <a:srgbClr val="92D150"/>
                </a:solidFill>
              </a:rPr>
              <a:t>RIT SCORES</a:t>
            </a:r>
          </a:p>
        </p:txBody>
      </p:sp>
      <p:sp>
        <p:nvSpPr>
          <p:cNvPr id="22" name="Text Box 12"/>
          <p:cNvSpPr txBox="1">
            <a:spLocks noChangeArrowheads="1"/>
          </p:cNvSpPr>
          <p:nvPr/>
        </p:nvSpPr>
        <p:spPr bwMode="auto">
          <a:xfrm>
            <a:off x="152400" y="228600"/>
            <a:ext cx="6477000" cy="546100"/>
          </a:xfrm>
          <a:prstGeom prst="rect">
            <a:avLst/>
          </a:prstGeom>
          <a:noFill/>
          <a:ln w="12700">
            <a:noFill/>
            <a:miter lim="800000"/>
            <a:headEnd/>
            <a:tailEnd/>
          </a:ln>
        </p:spPr>
        <p:txBody>
          <a:bodyPr lIns="91416" tIns="45708" rIns="91416" bIns="45708">
            <a:spAutoFit/>
          </a:bodyPr>
          <a:lstStyle/>
          <a:p>
            <a:pPr eaLnBrk="0" hangingPunct="0">
              <a:lnSpc>
                <a:spcPct val="80000"/>
              </a:lnSpc>
              <a:defRPr/>
            </a:pPr>
            <a:r>
              <a:rPr lang="en-US" sz="3600" b="1" kern="0" dirty="0">
                <a:solidFill>
                  <a:schemeClr val="tx2"/>
                </a:solidFill>
                <a:latin typeface="+mj-lt"/>
                <a:ea typeface="ＭＳ Ｐゴシック" pitchFamily="-105" charset="-128"/>
                <a:cs typeface="ＭＳ Ｐゴシック"/>
              </a:rPr>
              <a:t>What were the results?</a:t>
            </a:r>
          </a:p>
        </p:txBody>
      </p:sp>
      <p:pic>
        <p:nvPicPr>
          <p:cNvPr id="21" name="Picture 6" descr="C:\unzipped\So1_stationary\So1_stationary_purple.jpg"/>
          <p:cNvPicPr>
            <a:picLocks noChangeAspect="1" noChangeArrowheads="1"/>
          </p:cNvPicPr>
          <p:nvPr/>
        </p:nvPicPr>
        <p:blipFill>
          <a:blip r:embed="rId5" cstate="print"/>
          <a:srcRect/>
          <a:stretch>
            <a:fillRect/>
          </a:stretch>
        </p:blipFill>
        <p:spPr bwMode="auto">
          <a:xfrm>
            <a:off x="7010400" y="0"/>
            <a:ext cx="1676400" cy="1143000"/>
          </a:xfrm>
          <a:prstGeom prst="rect">
            <a:avLst/>
          </a:prstGeom>
          <a:noFill/>
          <a:ln w="9525">
            <a:noFill/>
            <a:miter lim="800000"/>
            <a:headEnd/>
            <a:tailEnd/>
          </a:ln>
          <a:effectLst>
            <a:outerShdw blurRad="63500" dist="88900" dir="5400000" algn="t" rotWithShape="0">
              <a:srgbClr val="000000">
                <a:alpha val="29999"/>
              </a:srgbClr>
            </a:outerShdw>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trendsandinnovtions.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Todd R. Yarch\Pictures\IMG_3941.JPG"/>
          <p:cNvPicPr>
            <a:picLocks noChangeAspect="1" noChangeArrowheads="1"/>
          </p:cNvPicPr>
          <p:nvPr/>
        </p:nvPicPr>
        <p:blipFill>
          <a:blip r:embed="rId3" cstate="print"/>
          <a:srcRect/>
          <a:stretch>
            <a:fillRect/>
          </a:stretch>
        </p:blipFill>
        <p:spPr bwMode="auto">
          <a:xfrm>
            <a:off x="6400800" y="4724400"/>
            <a:ext cx="2362200" cy="1771650"/>
          </a:xfrm>
          <a:prstGeom prst="rect">
            <a:avLst/>
          </a:prstGeom>
          <a:ln>
            <a:noFill/>
          </a:ln>
          <a:effectLst>
            <a:outerShdw blurRad="292100" dist="139700" dir="2700000" algn="tl" rotWithShape="0">
              <a:srgbClr val="333333">
                <a:alpha val="65000"/>
              </a:srgbClr>
            </a:outerShdw>
          </a:effectLst>
        </p:spPr>
      </p:pic>
      <p:sp>
        <p:nvSpPr>
          <p:cNvPr id="105476" name="Rectangle 4"/>
          <p:cNvSpPr>
            <a:spLocks noGrp="1" noChangeArrowheads="1"/>
          </p:cNvSpPr>
          <p:nvPr>
            <p:ph type="body" sz="half" idx="1"/>
          </p:nvPr>
        </p:nvSpPr>
        <p:spPr>
          <a:xfrm>
            <a:off x="228600" y="1371600"/>
            <a:ext cx="6934200" cy="5105400"/>
          </a:xfrm>
        </p:spPr>
        <p:txBody>
          <a:bodyPr>
            <a:normAutofit lnSpcReduction="10000"/>
          </a:bodyPr>
          <a:lstStyle/>
          <a:p>
            <a:pPr marL="58738" indent="0"/>
            <a:r>
              <a:rPr lang="en-US" sz="2000" b="1" dirty="0" smtClean="0">
                <a:latin typeface="Calibri" pitchFamily="34" charset="0"/>
              </a:rPr>
              <a:t>88%  Attendance Rate</a:t>
            </a:r>
          </a:p>
          <a:p>
            <a:pPr marL="314770" lvl="1" indent="0"/>
            <a:r>
              <a:rPr lang="en-US" sz="1800" i="1" dirty="0" smtClean="0">
                <a:latin typeface="Calibri" pitchFamily="34" charset="0"/>
              </a:rPr>
              <a:t>Other Schools in the Austin Community below 75%</a:t>
            </a:r>
          </a:p>
          <a:p>
            <a:pPr marL="58738" indent="0"/>
            <a:endParaRPr lang="en-US" sz="1400" b="1" dirty="0" smtClean="0">
              <a:latin typeface="Calibri" pitchFamily="34" charset="0"/>
            </a:endParaRPr>
          </a:p>
          <a:p>
            <a:pPr marL="58738" indent="0"/>
            <a:r>
              <a:rPr lang="en-US" sz="2000" b="1" dirty="0" smtClean="0">
                <a:latin typeface="Calibri" pitchFamily="34" charset="0"/>
              </a:rPr>
              <a:t>81%  Freshmen On Track Rate 2009-2010</a:t>
            </a:r>
          </a:p>
          <a:p>
            <a:pPr marL="314770" lvl="1" indent="0"/>
            <a:r>
              <a:rPr lang="en-US" sz="1800" i="1" dirty="0" smtClean="0">
                <a:latin typeface="Calibri" pitchFamily="34" charset="0"/>
              </a:rPr>
              <a:t>CPS Average 67%</a:t>
            </a:r>
          </a:p>
          <a:p>
            <a:pPr marL="314770" lvl="1" indent="0"/>
            <a:r>
              <a:rPr lang="en-US" sz="1800" i="1" dirty="0" smtClean="0">
                <a:latin typeface="Calibri" pitchFamily="34" charset="0"/>
              </a:rPr>
              <a:t>Other Schools in the Austin Community below 65%</a:t>
            </a:r>
          </a:p>
          <a:p>
            <a:pPr marL="314770" lvl="1" indent="0"/>
            <a:endParaRPr lang="en-US" sz="900" b="1" dirty="0" smtClean="0">
              <a:latin typeface="Calibri" pitchFamily="34" charset="0"/>
            </a:endParaRPr>
          </a:p>
          <a:p>
            <a:pPr marL="58738" indent="0"/>
            <a:r>
              <a:rPr lang="en-US" sz="2000" b="1" dirty="0" smtClean="0">
                <a:latin typeface="Calibri" pitchFamily="34" charset="0"/>
              </a:rPr>
              <a:t>5% One-Year Dropout Rate</a:t>
            </a:r>
          </a:p>
          <a:p>
            <a:pPr marL="314770" lvl="1" indent="0"/>
            <a:r>
              <a:rPr lang="en-US" sz="1800" i="1" dirty="0" smtClean="0">
                <a:latin typeface="Calibri" pitchFamily="34" charset="0"/>
              </a:rPr>
              <a:t>CPS Average 10%</a:t>
            </a:r>
          </a:p>
          <a:p>
            <a:pPr marL="314770" lvl="1" indent="0"/>
            <a:r>
              <a:rPr lang="en-US" sz="1800" i="1" dirty="0" smtClean="0">
                <a:latin typeface="Calibri" pitchFamily="34" charset="0"/>
              </a:rPr>
              <a:t>Other Schools in the Austin Community 14%</a:t>
            </a:r>
          </a:p>
          <a:p>
            <a:pPr marL="314770" lvl="1" indent="0"/>
            <a:endParaRPr lang="en-US" sz="1050" i="1" dirty="0" smtClean="0">
              <a:latin typeface="Calibri" pitchFamily="34" charset="0"/>
            </a:endParaRPr>
          </a:p>
          <a:p>
            <a:pPr marL="58738" indent="0"/>
            <a:r>
              <a:rPr lang="en-US" sz="2000" b="1" dirty="0" smtClean="0">
                <a:latin typeface="Calibri" pitchFamily="34" charset="0"/>
              </a:rPr>
              <a:t>61% of VOISE students making gains on ACT EPAS</a:t>
            </a:r>
          </a:p>
          <a:p>
            <a:pPr marL="314770" lvl="1" indent="0"/>
            <a:r>
              <a:rPr lang="en-US" sz="1800" i="1" dirty="0" smtClean="0">
                <a:latin typeface="Calibri" pitchFamily="34" charset="0"/>
              </a:rPr>
              <a:t>CPS Average 54%</a:t>
            </a:r>
          </a:p>
          <a:p>
            <a:pPr marL="314770" lvl="1" indent="0"/>
            <a:r>
              <a:rPr lang="en-US" sz="1800" i="1" dirty="0" smtClean="0">
                <a:latin typeface="Calibri" pitchFamily="34" charset="0"/>
              </a:rPr>
              <a:t>Other Schools in the Austin Community below 40%</a:t>
            </a:r>
          </a:p>
          <a:p>
            <a:pPr marL="314770" lvl="1" indent="0"/>
            <a:endParaRPr lang="en-US" sz="900" i="1" dirty="0" smtClean="0">
              <a:latin typeface="Calibri" pitchFamily="34" charset="0"/>
            </a:endParaRPr>
          </a:p>
          <a:p>
            <a:pPr marL="236538" indent="-177800"/>
            <a:r>
              <a:rPr lang="en-US" sz="2000" b="1" dirty="0" smtClean="0">
                <a:latin typeface="Calibri" pitchFamily="34" charset="0"/>
              </a:rPr>
              <a:t>VOISE students have by 2 or more grade levels on                    average after their first year.</a:t>
            </a:r>
            <a:endParaRPr lang="en-US" sz="2400" dirty="0" smtClean="0">
              <a:latin typeface="Calibri" pitchFamily="34" charset="0"/>
            </a:endParaRPr>
          </a:p>
        </p:txBody>
      </p:sp>
      <p:pic>
        <p:nvPicPr>
          <p:cNvPr id="13" name="Picture 4" descr="C:\Users\Todd R. Yarch\Pictures\_DSC3127.jpg"/>
          <p:cNvPicPr>
            <a:picLocks noChangeAspect="1" noChangeArrowheads="1"/>
          </p:cNvPicPr>
          <p:nvPr/>
        </p:nvPicPr>
        <p:blipFill>
          <a:blip r:embed="rId4" cstate="print"/>
          <a:srcRect/>
          <a:stretch>
            <a:fillRect/>
          </a:stretch>
        </p:blipFill>
        <p:spPr bwMode="auto">
          <a:xfrm>
            <a:off x="7010400" y="2133600"/>
            <a:ext cx="1828800" cy="2750075"/>
          </a:xfrm>
          <a:prstGeom prst="rect">
            <a:avLst/>
          </a:prstGeom>
          <a:ln>
            <a:noFill/>
          </a:ln>
          <a:effectLst>
            <a:outerShdw blurRad="292100" dist="139700" dir="2700000" algn="tl" rotWithShape="0">
              <a:srgbClr val="333333">
                <a:alpha val="65000"/>
              </a:srgbClr>
            </a:outerShdw>
          </a:effectLst>
        </p:spPr>
      </p:pic>
      <p:pic>
        <p:nvPicPr>
          <p:cNvPr id="14" name="Picture 2" descr="C:\Users\Todd R. Yarch\Pictures\VOISE Pictures 2009 001.jpg"/>
          <p:cNvPicPr>
            <a:picLocks noChangeAspect="1" noChangeArrowheads="1"/>
          </p:cNvPicPr>
          <p:nvPr/>
        </p:nvPicPr>
        <p:blipFill>
          <a:blip r:embed="rId5" cstate="print"/>
          <a:srcRect/>
          <a:stretch>
            <a:fillRect/>
          </a:stretch>
        </p:blipFill>
        <p:spPr bwMode="auto">
          <a:xfrm>
            <a:off x="6248400" y="685800"/>
            <a:ext cx="2373148" cy="1580028"/>
          </a:xfrm>
          <a:prstGeom prst="rect">
            <a:avLst/>
          </a:prstGeom>
          <a:ln>
            <a:noFill/>
          </a:ln>
          <a:effectLst>
            <a:outerShdw blurRad="292100" dist="139700" dir="2700000" algn="tl" rotWithShape="0">
              <a:srgbClr val="333333">
                <a:alpha val="65000"/>
              </a:srgbClr>
            </a:outerShdw>
          </a:effectLst>
        </p:spPr>
      </p:pic>
      <p:sp>
        <p:nvSpPr>
          <p:cNvPr id="15" name="Rectangle 2"/>
          <p:cNvSpPr>
            <a:spLocks noGrp="1" noChangeArrowheads="1"/>
          </p:cNvSpPr>
          <p:nvPr>
            <p:ph type="title"/>
          </p:nvPr>
        </p:nvSpPr>
        <p:spPr>
          <a:xfrm>
            <a:off x="228600" y="914400"/>
            <a:ext cx="8763000" cy="609600"/>
          </a:xfrm>
        </p:spPr>
        <p:txBody>
          <a:bodyPr>
            <a:normAutofit/>
          </a:bodyPr>
          <a:lstStyle/>
          <a:p>
            <a:r>
              <a:rPr lang="en-US" sz="2000" u="sng" dirty="0" smtClean="0">
                <a:solidFill>
                  <a:schemeClr val="tx1"/>
                </a:solidFill>
                <a:latin typeface="Arial Black" pitchFamily="34" charset="0"/>
                <a:cs typeface="Aharoni" pitchFamily="2" charset="-79"/>
              </a:rPr>
              <a:t>How Are We Doing?</a:t>
            </a:r>
          </a:p>
        </p:txBody>
      </p:sp>
      <p:pic>
        <p:nvPicPr>
          <p:cNvPr id="16" name="Picture 2"/>
          <p:cNvPicPr>
            <a:picLocks noChangeAspect="1" noChangeArrowheads="1"/>
          </p:cNvPicPr>
          <p:nvPr/>
        </p:nvPicPr>
        <p:blipFill>
          <a:blip r:embed="rId6" cstate="print">
            <a:lum contrast="10000"/>
          </a:blip>
          <a:srcRect l="15813" t="18750" r="33821" b="72917"/>
          <a:stretch>
            <a:fillRect/>
          </a:stretch>
        </p:blipFill>
        <p:spPr bwMode="auto">
          <a:xfrm>
            <a:off x="914400" y="228600"/>
            <a:ext cx="5334000" cy="457200"/>
          </a:xfrm>
          <a:prstGeom prst="rect">
            <a:avLst/>
          </a:prstGeom>
          <a:noFill/>
          <a:ln w="9525">
            <a:noFill/>
            <a:miter lim="800000"/>
            <a:headEnd/>
            <a:tailEnd/>
          </a:ln>
        </p:spPr>
      </p:pic>
      <p:pic>
        <p:nvPicPr>
          <p:cNvPr id="17" name="Picture 16" descr="C:\Users\Todd R Yarch\Documents\globenew.jpg"/>
          <p:cNvPicPr/>
          <p:nvPr/>
        </p:nvPicPr>
        <p:blipFill>
          <a:blip r:embed="rId7" cstate="print">
            <a:clrChange>
              <a:clrFrom>
                <a:srgbClr val="FFFFFF"/>
              </a:clrFrom>
              <a:clrTo>
                <a:srgbClr val="FFFFFF">
                  <a:alpha val="0"/>
                </a:srgbClr>
              </a:clrTo>
            </a:clrChange>
          </a:blip>
          <a:srcRect l="9161" t="887" r="9748"/>
          <a:stretch>
            <a:fillRect/>
          </a:stretch>
        </p:blipFill>
        <p:spPr bwMode="auto">
          <a:xfrm>
            <a:off x="152400" y="152400"/>
            <a:ext cx="99060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967D80F6-61A1-4118-BB8F-59F5F76C8DA5}" type="slidenum">
              <a:rPr lang="en-US"/>
              <a:pPr>
                <a:defRPr/>
              </a:pPr>
              <a:t>6</a:t>
            </a:fld>
            <a:endParaRPr lang="en-US" dirty="0"/>
          </a:p>
        </p:txBody>
      </p:sp>
      <p:sp>
        <p:nvSpPr>
          <p:cNvPr id="95234" name="Rectangle 2"/>
          <p:cNvSpPr>
            <a:spLocks noGrp="1" noChangeArrowheads="1"/>
          </p:cNvSpPr>
          <p:nvPr>
            <p:ph type="title"/>
          </p:nvPr>
        </p:nvSpPr>
        <p:spPr>
          <a:xfrm>
            <a:off x="228600" y="990600"/>
            <a:ext cx="8763000" cy="609600"/>
          </a:xfrm>
        </p:spPr>
        <p:txBody>
          <a:bodyPr>
            <a:normAutofit/>
          </a:bodyPr>
          <a:lstStyle/>
          <a:p>
            <a:r>
              <a:rPr lang="en-US" sz="2000" u="sng" dirty="0" smtClean="0">
                <a:solidFill>
                  <a:schemeClr val="tx1"/>
                </a:solidFill>
                <a:latin typeface="Arial Black" pitchFamily="34" charset="0"/>
                <a:cs typeface="Aharoni" pitchFamily="2" charset="-79"/>
              </a:rPr>
              <a:t>Next Steps</a:t>
            </a:r>
          </a:p>
        </p:txBody>
      </p:sp>
      <p:pic>
        <p:nvPicPr>
          <p:cNvPr id="7" name="Picture 2"/>
          <p:cNvPicPr>
            <a:picLocks noChangeAspect="1" noChangeArrowheads="1"/>
          </p:cNvPicPr>
          <p:nvPr/>
        </p:nvPicPr>
        <p:blipFill>
          <a:blip r:embed="rId3" cstate="print">
            <a:lum contrast="10000"/>
          </a:blip>
          <a:srcRect l="15813" t="18750" r="33821" b="72917"/>
          <a:stretch>
            <a:fillRect/>
          </a:stretch>
        </p:blipFill>
        <p:spPr bwMode="auto">
          <a:xfrm>
            <a:off x="914400" y="228600"/>
            <a:ext cx="5334000" cy="457200"/>
          </a:xfrm>
          <a:prstGeom prst="rect">
            <a:avLst/>
          </a:prstGeom>
          <a:noFill/>
          <a:ln w="9525">
            <a:noFill/>
            <a:miter lim="800000"/>
            <a:headEnd/>
            <a:tailEnd/>
          </a:ln>
        </p:spPr>
      </p:pic>
      <p:pic>
        <p:nvPicPr>
          <p:cNvPr id="9" name="Picture 8" descr="C:\Users\Todd R Yarch\Documents\globenew.jpg"/>
          <p:cNvPicPr/>
          <p:nvPr/>
        </p:nvPicPr>
        <p:blipFill>
          <a:blip r:embed="rId4" cstate="print">
            <a:clrChange>
              <a:clrFrom>
                <a:srgbClr val="FFFFFF"/>
              </a:clrFrom>
              <a:clrTo>
                <a:srgbClr val="FFFFFF">
                  <a:alpha val="0"/>
                </a:srgbClr>
              </a:clrTo>
            </a:clrChange>
          </a:blip>
          <a:srcRect l="9161" t="887" r="9748"/>
          <a:stretch>
            <a:fillRect/>
          </a:stretch>
        </p:blipFill>
        <p:spPr bwMode="auto">
          <a:xfrm>
            <a:off x="152400" y="152400"/>
            <a:ext cx="990600" cy="685800"/>
          </a:xfrm>
          <a:prstGeom prst="rect">
            <a:avLst/>
          </a:prstGeom>
          <a:noFill/>
          <a:ln w="9525">
            <a:noFill/>
            <a:miter lim="800000"/>
            <a:headEnd/>
            <a:tailEnd/>
          </a:ln>
        </p:spPr>
      </p:pic>
      <p:sp>
        <p:nvSpPr>
          <p:cNvPr id="8" name="Content Placeholder 7"/>
          <p:cNvSpPr>
            <a:spLocks noGrp="1"/>
          </p:cNvSpPr>
          <p:nvPr>
            <p:ph idx="1"/>
          </p:nvPr>
        </p:nvSpPr>
        <p:spPr>
          <a:xfrm>
            <a:off x="152400" y="1481328"/>
            <a:ext cx="8686800" cy="4525963"/>
          </a:xfrm>
        </p:spPr>
        <p:txBody>
          <a:bodyPr>
            <a:normAutofit/>
          </a:bodyPr>
          <a:lstStyle/>
          <a:p>
            <a:pPr>
              <a:spcBef>
                <a:spcPts val="0"/>
              </a:spcBef>
            </a:pPr>
            <a:r>
              <a:rPr lang="en-US" sz="2000" b="1" dirty="0" smtClean="0">
                <a:latin typeface="Calibri" pitchFamily="34" charset="0"/>
              </a:rPr>
              <a:t>CPS rolled out a Blended Learning environment for Math based on the VOISE model in 6 elementary schools.  </a:t>
            </a:r>
          </a:p>
          <a:p>
            <a:pPr marL="109728" indent="0">
              <a:spcBef>
                <a:spcPts val="0"/>
              </a:spcBef>
              <a:buNone/>
            </a:pPr>
            <a:endParaRPr lang="en-US" sz="2000" b="1" dirty="0" smtClean="0">
              <a:latin typeface="Calibri" pitchFamily="34" charset="0"/>
            </a:endParaRPr>
          </a:p>
          <a:p>
            <a:pPr>
              <a:spcBef>
                <a:spcPts val="0"/>
              </a:spcBef>
            </a:pPr>
            <a:r>
              <a:rPr lang="en-US" sz="2000" b="1" dirty="0" smtClean="0">
                <a:latin typeface="Calibri" pitchFamily="34" charset="0"/>
              </a:rPr>
              <a:t>VOISE will pilot extended learning enrichment programs in order to increase college readiness through AP and college prep courses.</a:t>
            </a:r>
          </a:p>
          <a:p>
            <a:pPr>
              <a:spcBef>
                <a:spcPts val="0"/>
              </a:spcBef>
            </a:pPr>
            <a:endParaRPr lang="en-US" sz="2000" b="1" dirty="0" smtClean="0">
              <a:latin typeface="Calibri" pitchFamily="34" charset="0"/>
            </a:endParaRPr>
          </a:p>
          <a:p>
            <a:pPr>
              <a:spcBef>
                <a:spcPts val="0"/>
              </a:spcBef>
            </a:pPr>
            <a:r>
              <a:rPr lang="en-US" sz="2000" b="1" dirty="0" smtClean="0">
                <a:latin typeface="Calibri" pitchFamily="34" charset="0"/>
              </a:rPr>
              <a:t>VOISE will lead the training and development for online/digital instruction for 24 high schools within CPS.</a:t>
            </a:r>
          </a:p>
          <a:p>
            <a:pPr marL="109728" indent="0">
              <a:spcBef>
                <a:spcPts val="0"/>
              </a:spcBef>
              <a:buNone/>
            </a:pPr>
            <a:endParaRPr lang="en-US" sz="2000" b="1" dirty="0" smtClean="0">
              <a:latin typeface="Calibri" pitchFamily="34" charset="0"/>
            </a:endParaRPr>
          </a:p>
          <a:p>
            <a:pPr>
              <a:spcBef>
                <a:spcPts val="0"/>
              </a:spcBef>
            </a:pPr>
            <a:r>
              <a:rPr lang="en-US" sz="2000" b="1" dirty="0" smtClean="0">
                <a:latin typeface="Calibri" pitchFamily="34" charset="0"/>
              </a:rPr>
              <a:t>Senior year plan for students to have flexible schedule including classes that meet outside the walls of VOISE which will also include students taking college courses online through a partnership with Chicago City Colleges</a:t>
            </a:r>
            <a:r>
              <a:rPr lang="en-US" sz="2000" dirty="0" smtClean="0">
                <a:latin typeface="Calibri" pitchFamily="34" charset="0"/>
              </a:rPr>
              <a:t>.</a:t>
            </a:r>
          </a:p>
          <a:p>
            <a:endParaRPr lang="en-US" dirty="0"/>
          </a:p>
        </p:txBody>
      </p:sp>
      <p:pic>
        <p:nvPicPr>
          <p:cNvPr id="10" name="Picture 6" descr="CPS_Logo"/>
          <p:cNvPicPr>
            <a:picLocks noChangeAspect="1" noChangeArrowheads="1"/>
          </p:cNvPicPr>
          <p:nvPr/>
        </p:nvPicPr>
        <p:blipFill>
          <a:blip r:embed="rId5" cstate="print"/>
          <a:srcRect/>
          <a:stretch>
            <a:fillRect/>
          </a:stretch>
        </p:blipFill>
        <p:spPr bwMode="auto">
          <a:xfrm>
            <a:off x="7772400" y="6096000"/>
            <a:ext cx="1132114" cy="495300"/>
          </a:xfrm>
          <a:prstGeom prst="rect">
            <a:avLst/>
          </a:prstGeom>
          <a:noFill/>
          <a:ln w="9525">
            <a:noFill/>
            <a:miter lim="800000"/>
            <a:headEnd/>
            <a:tailEnd/>
          </a:ln>
        </p:spPr>
      </p:pic>
    </p:spTree>
    <p:extLst>
      <p:ext uri="{BB962C8B-B14F-4D97-AF65-F5344CB8AC3E}">
        <p14:creationId xmlns="" xmlns:p14="http://schemas.microsoft.com/office/powerpoint/2010/main" xmlns:mv="urn:schemas-microsoft-com:mac:vml" xmlns:mc="http://schemas.openxmlformats.org/markup-compatibility/2006" val="1857982201"/>
      </p:ext>
    </p:extLst>
  </p:cSld>
  <p:clrMapOvr>
    <a:masterClrMapping/>
  </p:clrMapOvr>
  <mc:AlternateContent xmlns:mc="http://schemas.openxmlformats.org/markup-compatibility/2006">
    <mc:Choice xmlns="" xmlns:p14="http://schemas.microsoft.com/office/powerpoint/2010/main" xmlns:mv="urn:schemas-microsoft-com:mac:vml"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3" descr="Title goes here: Helvetica 24"/>
          <p:cNvSpPr>
            <a:spLocks noGrp="1"/>
          </p:cNvSpPr>
          <p:nvPr>
            <p:ph type="title"/>
          </p:nvPr>
        </p:nvSpPr>
        <p:spPr/>
        <p:txBody>
          <a:bodyPr/>
          <a:lstStyle/>
          <a:p>
            <a:r>
              <a:rPr lang="en-US" b="1" smtClean="0"/>
              <a:t>A Look Inside a Hybrid School</a:t>
            </a:r>
          </a:p>
        </p:txBody>
      </p:sp>
      <p:sp>
        <p:nvSpPr>
          <p:cNvPr id="80898" name="Slide Number Placeholder 1"/>
          <p:cNvSpPr>
            <a:spLocks noGrp="1"/>
          </p:cNvSpPr>
          <p:nvPr>
            <p:ph type="sldNum" sz="quarter" idx="4294967295"/>
          </p:nvPr>
        </p:nvSpPr>
        <p:spPr>
          <a:xfrm>
            <a:off x="5175250" y="6524625"/>
            <a:ext cx="288925" cy="217488"/>
          </a:xfrm>
          <a:noFill/>
        </p:spPr>
        <p:txBody>
          <a:bodyPr/>
          <a:lstStyle/>
          <a:p>
            <a:fld id="{4041BCF0-F8E6-41A1-B579-DC371255D0A1}" type="slidenum">
              <a:rPr lang="en-US" smtClean="0"/>
              <a:pPr/>
              <a:t>7</a:t>
            </a:fld>
            <a:endParaRPr lang="en-US" smtClean="0"/>
          </a:p>
        </p:txBody>
      </p:sp>
      <p:pic>
        <p:nvPicPr>
          <p:cNvPr id="80899" name="Picture 5"/>
          <p:cNvPicPr>
            <a:picLocks noChangeAspect="1" noChangeArrowheads="1"/>
          </p:cNvPicPr>
          <p:nvPr/>
        </p:nvPicPr>
        <p:blipFill>
          <a:blip r:embed="rId3" cstate="print"/>
          <a:srcRect r="1095"/>
          <a:stretch>
            <a:fillRect/>
          </a:stretch>
        </p:blipFill>
        <p:spPr bwMode="auto">
          <a:xfrm>
            <a:off x="830406" y="1217778"/>
            <a:ext cx="7506072" cy="50858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ChangeArrowheads="1"/>
          </p:cNvSpPr>
          <p:nvPr/>
        </p:nvSpPr>
        <p:spPr bwMode="auto">
          <a:xfrm>
            <a:off x="1170751" y="320633"/>
            <a:ext cx="7315200" cy="579438"/>
          </a:xfrm>
          <a:prstGeom prst="rect">
            <a:avLst/>
          </a:prstGeom>
          <a:noFill/>
          <a:ln w="9525">
            <a:noFill/>
            <a:miter lim="800000"/>
            <a:headEnd/>
            <a:tailEnd/>
          </a:ln>
        </p:spPr>
        <p:txBody>
          <a:bodyPr>
            <a:spAutoFit/>
          </a:bodyPr>
          <a:lstStyle/>
          <a:p>
            <a:pPr algn="ctr" eaLnBrk="0" hangingPunct="0"/>
            <a:r>
              <a:rPr lang="en-US">
                <a:solidFill>
                  <a:schemeClr val="bg1"/>
                </a:solidFill>
                <a:ea typeface="ＭＳ Ｐゴシック"/>
                <a:cs typeface="ＭＳ Ｐゴシック"/>
              </a:rPr>
              <a:t>How Does It Work?</a:t>
            </a:r>
          </a:p>
        </p:txBody>
      </p:sp>
      <p:sp>
        <p:nvSpPr>
          <p:cNvPr id="82946" name="Rectangle 3"/>
          <p:cNvSpPr>
            <a:spLocks noChangeArrowheads="1"/>
          </p:cNvSpPr>
          <p:nvPr/>
        </p:nvSpPr>
        <p:spPr bwMode="auto">
          <a:xfrm>
            <a:off x="3007489" y="1254083"/>
            <a:ext cx="3287712" cy="1557338"/>
          </a:xfrm>
          <a:prstGeom prst="rect">
            <a:avLst/>
          </a:prstGeom>
          <a:solidFill>
            <a:srgbClr val="FF9A00"/>
          </a:solidFill>
          <a:ln w="9525">
            <a:solidFill>
              <a:schemeClr val="tx1"/>
            </a:solidFill>
            <a:miter lim="800000"/>
            <a:headEnd/>
            <a:tailEnd/>
          </a:ln>
        </p:spPr>
        <p:txBody>
          <a:bodyPr wrap="none" anchor="ctr"/>
          <a:lstStyle/>
          <a:p>
            <a:pPr algn="r">
              <a:lnSpc>
                <a:spcPct val="70000"/>
              </a:lnSpc>
            </a:pPr>
            <a:endParaRPr lang="en-US">
              <a:solidFill>
                <a:schemeClr val="bg1"/>
              </a:solidFill>
              <a:latin typeface="Calibri" pitchFamily="34" charset="0"/>
              <a:ea typeface="ＭＳ Ｐゴシック"/>
              <a:cs typeface="ＭＳ Ｐゴシック"/>
            </a:endParaRPr>
          </a:p>
        </p:txBody>
      </p:sp>
      <p:sp>
        <p:nvSpPr>
          <p:cNvPr id="82947" name="Rectangle 7"/>
          <p:cNvSpPr>
            <a:spLocks noChangeArrowheads="1"/>
          </p:cNvSpPr>
          <p:nvPr/>
        </p:nvSpPr>
        <p:spPr bwMode="auto">
          <a:xfrm>
            <a:off x="281751" y="2149433"/>
            <a:ext cx="2438400" cy="3028950"/>
          </a:xfrm>
          <a:prstGeom prst="rect">
            <a:avLst/>
          </a:prstGeom>
          <a:solidFill>
            <a:srgbClr val="CC3300"/>
          </a:solidFill>
          <a:ln w="9525">
            <a:solidFill>
              <a:schemeClr val="tx1"/>
            </a:solidFill>
            <a:miter lim="800000"/>
            <a:headEnd/>
            <a:tailEnd/>
          </a:ln>
        </p:spPr>
        <p:txBody>
          <a:bodyPr wrap="none" anchor="ctr"/>
          <a:lstStyle/>
          <a:p>
            <a:endParaRPr lang="en-US">
              <a:latin typeface="Calibri" pitchFamily="34" charset="0"/>
            </a:endParaRPr>
          </a:p>
        </p:txBody>
      </p:sp>
      <p:pic>
        <p:nvPicPr>
          <p:cNvPr id="82948" name="Picture 8"/>
          <p:cNvPicPr>
            <a:picLocks noChangeAspect="1" noChangeArrowheads="1"/>
          </p:cNvPicPr>
          <p:nvPr/>
        </p:nvPicPr>
        <p:blipFill>
          <a:blip r:embed="rId3" cstate="print"/>
          <a:srcRect/>
          <a:stretch>
            <a:fillRect/>
          </a:stretch>
        </p:blipFill>
        <p:spPr bwMode="auto">
          <a:xfrm>
            <a:off x="430976" y="2289133"/>
            <a:ext cx="2166938" cy="1784350"/>
          </a:xfrm>
          <a:prstGeom prst="rect">
            <a:avLst/>
          </a:prstGeom>
          <a:noFill/>
          <a:ln w="9525">
            <a:noFill/>
            <a:miter lim="800000"/>
            <a:headEnd/>
            <a:tailEnd/>
          </a:ln>
        </p:spPr>
      </p:pic>
      <p:sp>
        <p:nvSpPr>
          <p:cNvPr id="82949" name="Rectangle 13"/>
          <p:cNvSpPr>
            <a:spLocks noChangeArrowheads="1"/>
          </p:cNvSpPr>
          <p:nvPr/>
        </p:nvSpPr>
        <p:spPr bwMode="auto">
          <a:xfrm>
            <a:off x="6493639" y="2135146"/>
            <a:ext cx="2362200" cy="2909887"/>
          </a:xfrm>
          <a:prstGeom prst="rect">
            <a:avLst/>
          </a:prstGeom>
          <a:solidFill>
            <a:srgbClr val="007748"/>
          </a:solidFill>
          <a:ln w="9525">
            <a:solidFill>
              <a:schemeClr val="tx1"/>
            </a:solidFill>
            <a:miter lim="800000"/>
            <a:headEnd/>
            <a:tailEnd/>
          </a:ln>
        </p:spPr>
        <p:txBody>
          <a:bodyPr wrap="none" anchor="ctr"/>
          <a:lstStyle/>
          <a:p>
            <a:endParaRPr lang="en-US">
              <a:latin typeface="Calibri" pitchFamily="34" charset="0"/>
            </a:endParaRPr>
          </a:p>
        </p:txBody>
      </p:sp>
      <p:sp>
        <p:nvSpPr>
          <p:cNvPr id="82950" name="Text Box 15"/>
          <p:cNvSpPr txBox="1">
            <a:spLocks noChangeArrowheads="1"/>
          </p:cNvSpPr>
          <p:nvPr/>
        </p:nvSpPr>
        <p:spPr bwMode="auto">
          <a:xfrm>
            <a:off x="6495226" y="3919496"/>
            <a:ext cx="2286000" cy="1016000"/>
          </a:xfrm>
          <a:prstGeom prst="rect">
            <a:avLst/>
          </a:prstGeom>
          <a:noFill/>
          <a:ln w="9525">
            <a:noFill/>
            <a:miter lim="800000"/>
            <a:headEnd/>
            <a:tailEnd/>
          </a:ln>
        </p:spPr>
        <p:txBody>
          <a:bodyPr>
            <a:spAutoFit/>
          </a:bodyPr>
          <a:lstStyle/>
          <a:p>
            <a:pPr algn="ctr"/>
            <a:r>
              <a:rPr lang="en-US" sz="1200">
                <a:solidFill>
                  <a:schemeClr val="bg1"/>
                </a:solidFill>
                <a:latin typeface="Calibri" pitchFamily="34" charset="0"/>
                <a:ea typeface="ＭＳ Ｐゴシック"/>
                <a:cs typeface="ＭＳ Ｐゴシック"/>
              </a:rPr>
              <a:t>Expert, specially trained </a:t>
            </a:r>
            <a:br>
              <a:rPr lang="en-US" sz="1200">
                <a:solidFill>
                  <a:schemeClr val="bg1"/>
                </a:solidFill>
                <a:latin typeface="Calibri" pitchFamily="34" charset="0"/>
                <a:ea typeface="ＭＳ Ｐゴシック"/>
                <a:cs typeface="ＭＳ Ｐゴシック"/>
              </a:rPr>
            </a:br>
            <a:r>
              <a:rPr lang="en-US" sz="1200">
                <a:solidFill>
                  <a:schemeClr val="bg1"/>
                </a:solidFill>
                <a:latin typeface="Calibri" pitchFamily="34" charset="0"/>
                <a:ea typeface="ＭＳ Ｐゴシック"/>
                <a:cs typeface="ＭＳ Ｐゴシック"/>
              </a:rPr>
              <a:t>virtual teachers  work with students from a distance </a:t>
            </a:r>
          </a:p>
          <a:p>
            <a:pPr algn="ctr"/>
            <a:r>
              <a:rPr lang="en-US" sz="1200">
                <a:solidFill>
                  <a:schemeClr val="bg1"/>
                </a:solidFill>
                <a:latin typeface="Calibri" pitchFamily="34" charset="0"/>
                <a:ea typeface="ＭＳ Ｐゴシック"/>
                <a:cs typeface="ＭＳ Ｐゴシック"/>
              </a:rPr>
              <a:t>in partnership with </a:t>
            </a:r>
            <a:br>
              <a:rPr lang="en-US" sz="1200">
                <a:solidFill>
                  <a:schemeClr val="bg1"/>
                </a:solidFill>
                <a:latin typeface="Calibri" pitchFamily="34" charset="0"/>
                <a:ea typeface="ＭＳ Ｐゴシック"/>
                <a:cs typeface="ＭＳ Ｐゴシック"/>
              </a:rPr>
            </a:br>
            <a:r>
              <a:rPr lang="en-US" sz="1200">
                <a:solidFill>
                  <a:schemeClr val="bg1"/>
                </a:solidFill>
                <a:latin typeface="Calibri" pitchFamily="34" charset="0"/>
                <a:ea typeface="ＭＳ Ｐゴシック"/>
                <a:cs typeface="ＭＳ Ｐゴシック"/>
              </a:rPr>
              <a:t>the face-to-face teacher</a:t>
            </a:r>
          </a:p>
        </p:txBody>
      </p:sp>
      <p:sp>
        <p:nvSpPr>
          <p:cNvPr id="82951" name="Text Box 16"/>
          <p:cNvSpPr txBox="1">
            <a:spLocks noChangeArrowheads="1"/>
          </p:cNvSpPr>
          <p:nvPr/>
        </p:nvSpPr>
        <p:spPr bwMode="auto">
          <a:xfrm>
            <a:off x="4644201" y="1389021"/>
            <a:ext cx="1550988" cy="1200150"/>
          </a:xfrm>
          <a:prstGeom prst="rect">
            <a:avLst/>
          </a:prstGeom>
          <a:noFill/>
          <a:ln w="9525">
            <a:noFill/>
            <a:miter lim="800000"/>
            <a:headEnd/>
            <a:tailEnd/>
          </a:ln>
        </p:spPr>
        <p:txBody>
          <a:bodyPr>
            <a:spAutoFit/>
          </a:bodyPr>
          <a:lstStyle/>
          <a:p>
            <a:pPr algn="ctr"/>
            <a:r>
              <a:rPr lang="en-US" sz="1200">
                <a:solidFill>
                  <a:schemeClr val="bg1"/>
                </a:solidFill>
                <a:latin typeface="Calibri" pitchFamily="34" charset="0"/>
                <a:ea typeface="ＭＳ Ｐゴシック"/>
                <a:cs typeface="ＭＳ Ｐゴシック"/>
              </a:rPr>
              <a:t>The face-to-face teacher works with students individually and in small groups,  guided by ongoing assessment.</a:t>
            </a:r>
          </a:p>
        </p:txBody>
      </p:sp>
      <p:sp>
        <p:nvSpPr>
          <p:cNvPr id="82952" name="Title 16" descr="Title goes here: Helvetica 24"/>
          <p:cNvSpPr>
            <a:spLocks noGrp="1"/>
          </p:cNvSpPr>
          <p:nvPr>
            <p:ph type="title"/>
          </p:nvPr>
        </p:nvSpPr>
        <p:spPr>
          <a:xfrm>
            <a:off x="203139" y="0"/>
            <a:ext cx="8785225" cy="695325"/>
          </a:xfrm>
        </p:spPr>
        <p:txBody>
          <a:bodyPr/>
          <a:lstStyle/>
          <a:p>
            <a:pPr eaLnBrk="1" hangingPunct="1"/>
            <a:r>
              <a:rPr lang="en-US" b="1" dirty="0" smtClean="0"/>
              <a:t>Students Surrounded by Support for Success</a:t>
            </a:r>
          </a:p>
        </p:txBody>
      </p:sp>
      <p:pic>
        <p:nvPicPr>
          <p:cNvPr id="82953" name="Picture 16"/>
          <p:cNvPicPr>
            <a:picLocks noChangeAspect="1" noChangeArrowheads="1"/>
          </p:cNvPicPr>
          <p:nvPr/>
        </p:nvPicPr>
        <p:blipFill>
          <a:blip r:embed="rId4" cstate="print"/>
          <a:srcRect l="26453"/>
          <a:stretch>
            <a:fillRect/>
          </a:stretch>
        </p:blipFill>
        <p:spPr bwMode="auto">
          <a:xfrm>
            <a:off x="6707951" y="2297071"/>
            <a:ext cx="1938338" cy="1535112"/>
          </a:xfrm>
          <a:prstGeom prst="rect">
            <a:avLst/>
          </a:prstGeom>
          <a:noFill/>
          <a:ln w="9525">
            <a:noFill/>
            <a:miter lim="800000"/>
            <a:headEnd/>
            <a:tailEnd/>
          </a:ln>
        </p:spPr>
      </p:pic>
      <p:pic>
        <p:nvPicPr>
          <p:cNvPr id="82954" name="Picture 14" descr="Matthew Henson 018.jpg"/>
          <p:cNvPicPr>
            <a:picLocks noChangeAspect="1"/>
          </p:cNvPicPr>
          <p:nvPr/>
        </p:nvPicPr>
        <p:blipFill>
          <a:blip r:embed="rId5" cstate="print"/>
          <a:srcRect t="3996" b="34926"/>
          <a:stretch>
            <a:fillRect/>
          </a:stretch>
        </p:blipFill>
        <p:spPr bwMode="auto">
          <a:xfrm>
            <a:off x="3094801" y="1308058"/>
            <a:ext cx="1420813" cy="1387475"/>
          </a:xfrm>
          <a:prstGeom prst="rect">
            <a:avLst/>
          </a:prstGeom>
          <a:noFill/>
          <a:ln w="9525">
            <a:noFill/>
            <a:miter lim="800000"/>
            <a:headEnd/>
            <a:tailEnd/>
          </a:ln>
        </p:spPr>
      </p:pic>
      <p:sp>
        <p:nvSpPr>
          <p:cNvPr id="82955" name="Text Box 16"/>
          <p:cNvSpPr txBox="1">
            <a:spLocks noChangeArrowheads="1"/>
          </p:cNvSpPr>
          <p:nvPr/>
        </p:nvSpPr>
        <p:spPr bwMode="auto">
          <a:xfrm>
            <a:off x="442089" y="4141746"/>
            <a:ext cx="2151062" cy="830262"/>
          </a:xfrm>
          <a:prstGeom prst="rect">
            <a:avLst/>
          </a:prstGeom>
          <a:noFill/>
          <a:ln w="9525">
            <a:noFill/>
            <a:miter lim="800000"/>
            <a:headEnd/>
            <a:tailEnd/>
          </a:ln>
        </p:spPr>
        <p:txBody>
          <a:bodyPr>
            <a:spAutoFit/>
          </a:bodyPr>
          <a:lstStyle/>
          <a:p>
            <a:pPr algn="ctr"/>
            <a:r>
              <a:rPr lang="en-US" sz="1200">
                <a:solidFill>
                  <a:schemeClr val="bg1"/>
                </a:solidFill>
                <a:latin typeface="Calibri" pitchFamily="34" charset="0"/>
                <a:ea typeface="ＭＳ Ｐゴシック"/>
                <a:cs typeface="ＭＳ Ｐゴシック"/>
              </a:rPr>
              <a:t>The proven-effective online curriculum comes with a powerful Learning Management System.</a:t>
            </a:r>
          </a:p>
        </p:txBody>
      </p:sp>
      <p:sp>
        <p:nvSpPr>
          <p:cNvPr id="82956" name="TextBox 24"/>
          <p:cNvSpPr txBox="1">
            <a:spLocks noChangeArrowheads="1"/>
          </p:cNvSpPr>
          <p:nvPr/>
        </p:nvSpPr>
        <p:spPr bwMode="auto">
          <a:xfrm>
            <a:off x="6985764" y="5575258"/>
            <a:ext cx="1882775" cy="830263"/>
          </a:xfrm>
          <a:prstGeom prst="rect">
            <a:avLst/>
          </a:prstGeom>
          <a:noFill/>
          <a:ln w="9525">
            <a:noFill/>
            <a:miter lim="800000"/>
            <a:headEnd/>
            <a:tailEnd/>
          </a:ln>
        </p:spPr>
        <p:txBody>
          <a:bodyPr>
            <a:spAutoFit/>
          </a:bodyPr>
          <a:lstStyle/>
          <a:p>
            <a:r>
              <a:rPr lang="en-US" sz="1200"/>
              <a:t>Assessment drives instruction throughout the school day, online and face-to-face</a:t>
            </a:r>
          </a:p>
        </p:txBody>
      </p:sp>
      <p:pic>
        <p:nvPicPr>
          <p:cNvPr id="82957" name="Picture 3"/>
          <p:cNvPicPr>
            <a:picLocks noChangeAspect="1" noChangeArrowheads="1"/>
          </p:cNvPicPr>
          <p:nvPr/>
        </p:nvPicPr>
        <p:blipFill>
          <a:blip r:embed="rId6" cstate="print"/>
          <a:srcRect/>
          <a:stretch>
            <a:fillRect/>
          </a:stretch>
        </p:blipFill>
        <p:spPr bwMode="auto">
          <a:xfrm>
            <a:off x="2785239" y="2987633"/>
            <a:ext cx="3702050" cy="3222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_rels/theme11.xml.rels><?xml version="1.0" encoding="UTF-8" standalone="yes"?>
<Relationships xmlns="http://schemas.openxmlformats.org/package/2006/relationships"><Relationship Id="rId1" Type="http://schemas.openxmlformats.org/officeDocument/2006/relationships/image" Target="../media/image16.jpeg"/></Relationships>
</file>

<file path=ppt/theme/theme1.xml><?xml version="1.0" encoding="utf-8"?>
<a:theme xmlns:a="http://schemas.openxmlformats.org/drawingml/2006/main" name="A&amp;M Pitchbook Template (Aug 06) Divider">
  <a:themeElements>
    <a:clrScheme name="A&amp;M Pitchbook Template (Aug 06) Divider 1">
      <a:dk1>
        <a:srgbClr val="000000"/>
      </a:dk1>
      <a:lt1>
        <a:srgbClr val="FFFFFF"/>
      </a:lt1>
      <a:dk2>
        <a:srgbClr val="C0A874"/>
      </a:dk2>
      <a:lt2>
        <a:srgbClr val="002569"/>
      </a:lt2>
      <a:accent1>
        <a:srgbClr val="D9CBAC"/>
      </a:accent1>
      <a:accent2>
        <a:srgbClr val="ECE5D5"/>
      </a:accent2>
      <a:accent3>
        <a:srgbClr val="FFFFFF"/>
      </a:accent3>
      <a:accent4>
        <a:srgbClr val="000000"/>
      </a:accent4>
      <a:accent5>
        <a:srgbClr val="E9E2D2"/>
      </a:accent5>
      <a:accent6>
        <a:srgbClr val="D6CFC1"/>
      </a:accent6>
      <a:hlink>
        <a:srgbClr val="BF3019"/>
      </a:hlink>
      <a:folHlink>
        <a:srgbClr val="C37B11"/>
      </a:folHlink>
    </a:clrScheme>
    <a:fontScheme name="A&amp;M Pitchbook Template (Aug 06) Divi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6350" cap="flat" cmpd="sng" algn="ctr">
          <a:solidFill>
            <a:schemeClr val="bg2"/>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6350" cap="flat" cmpd="sng" algn="ctr">
          <a:solidFill>
            <a:schemeClr val="bg2"/>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1" i="0" u="none" strike="noStrike" cap="none" normalizeH="0" baseline="0" smtClean="0">
            <a:ln>
              <a:noFill/>
            </a:ln>
            <a:solidFill>
              <a:schemeClr val="tx1"/>
            </a:solidFill>
            <a:effectLst/>
            <a:latin typeface="Arial" charset="0"/>
          </a:defRPr>
        </a:defPPr>
      </a:lstStyle>
    </a:lnDef>
  </a:objectDefaults>
  <a:extraClrSchemeLst>
    <a:extraClrScheme>
      <a:clrScheme name="A&amp;M Pitchbook Template (Aug 06) Divider 1">
        <a:dk1>
          <a:srgbClr val="000000"/>
        </a:dk1>
        <a:lt1>
          <a:srgbClr val="FFFFFF"/>
        </a:lt1>
        <a:dk2>
          <a:srgbClr val="C0A874"/>
        </a:dk2>
        <a:lt2>
          <a:srgbClr val="002569"/>
        </a:lt2>
        <a:accent1>
          <a:srgbClr val="D9CBAC"/>
        </a:accent1>
        <a:accent2>
          <a:srgbClr val="ECE5D5"/>
        </a:accent2>
        <a:accent3>
          <a:srgbClr val="FFFFFF"/>
        </a:accent3>
        <a:accent4>
          <a:srgbClr val="000000"/>
        </a:accent4>
        <a:accent5>
          <a:srgbClr val="E9E2D2"/>
        </a:accent5>
        <a:accent6>
          <a:srgbClr val="D6CFC1"/>
        </a:accent6>
        <a:hlink>
          <a:srgbClr val="BF3019"/>
        </a:hlink>
        <a:folHlink>
          <a:srgbClr val="C37B11"/>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Rocketship">
  <a:themeElements>
    <a:clrScheme name="">
      <a:dk1>
        <a:srgbClr val="000000"/>
      </a:dk1>
      <a:lt1>
        <a:srgbClr val="FFFFFF"/>
      </a:lt1>
      <a:dk2>
        <a:srgbClr val="FFFFFF"/>
      </a:dk2>
      <a:lt2>
        <a:srgbClr val="575A5D"/>
      </a:lt2>
      <a:accent1>
        <a:srgbClr val="005A54"/>
      </a:accent1>
      <a:accent2>
        <a:srgbClr val="662C91"/>
      </a:accent2>
      <a:accent3>
        <a:srgbClr val="FFFFFF"/>
      </a:accent3>
      <a:accent4>
        <a:srgbClr val="000000"/>
      </a:accent4>
      <a:accent5>
        <a:srgbClr val="AAB5B3"/>
      </a:accent5>
      <a:accent6>
        <a:srgbClr val="5C2783"/>
      </a:accent6>
      <a:hlink>
        <a:srgbClr val="558936"/>
      </a:hlink>
      <a:folHlink>
        <a:srgbClr val="F6A033"/>
      </a:folHlink>
    </a:clrScheme>
    <a:fontScheme name="Rocketshi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sm" len="sm"/>
          <a:tailEnd type="none" w="sm" len="sm"/>
        </a:ln>
        <a:effectLst/>
      </a:spPr>
      <a:bodyPr vert="horz" wrap="squar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sm" len="sm"/>
          <a:tailEnd type="none" w="sm" len="sm"/>
        </a:ln>
        <a:effectLst/>
      </a:spPr>
      <a:bodyPr vert="horz" wrap="squar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Rocketship 1">
        <a:dk1>
          <a:srgbClr val="000000"/>
        </a:dk1>
        <a:lt1>
          <a:srgbClr val="FFFFFF"/>
        </a:lt1>
        <a:dk2>
          <a:srgbClr val="000000"/>
        </a:dk2>
        <a:lt2>
          <a:srgbClr val="FFE17D"/>
        </a:lt2>
        <a:accent1>
          <a:srgbClr val="00CC99"/>
        </a:accent1>
        <a:accent2>
          <a:srgbClr val="3333CC"/>
        </a:accent2>
        <a:accent3>
          <a:srgbClr val="AAAAAA"/>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Rocketship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Rocketship 3">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Rocketship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Rocketship 5">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ocketship 6">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Rocketship 7">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Rocketship 8">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Rocketship 9">
        <a:dk1>
          <a:srgbClr val="000000"/>
        </a:dk1>
        <a:lt1>
          <a:srgbClr val="F8F8F8"/>
        </a:lt1>
        <a:dk2>
          <a:srgbClr val="FFFFFF"/>
        </a:dk2>
        <a:lt2>
          <a:srgbClr val="000000"/>
        </a:lt2>
        <a:accent1>
          <a:srgbClr val="0070A8"/>
        </a:accent1>
        <a:accent2>
          <a:srgbClr val="FF9933"/>
        </a:accent2>
        <a:accent3>
          <a:srgbClr val="FBFBFB"/>
        </a:accent3>
        <a:accent4>
          <a:srgbClr val="000000"/>
        </a:accent4>
        <a:accent5>
          <a:srgbClr val="AABBD1"/>
        </a:accent5>
        <a:accent6>
          <a:srgbClr val="E78A2D"/>
        </a:accent6>
        <a:hlink>
          <a:srgbClr val="B2B2B2"/>
        </a:hlink>
        <a:folHlink>
          <a:srgbClr val="A8B547"/>
        </a:folHlink>
      </a:clrScheme>
      <a:clrMap bg1="lt1" tx1="dk1" bg2="lt2" tx2="dk2" accent1="accent1" accent2="accent2" accent3="accent3" accent4="accent4" accent5="accent5" accent6="accent6" hlink="hlink" folHlink="folHlink"/>
    </a:extraClrScheme>
    <a:extraClrScheme>
      <a:clrScheme name="Rocketship 10">
        <a:dk1>
          <a:srgbClr val="000000"/>
        </a:dk1>
        <a:lt1>
          <a:srgbClr val="F8F8F8"/>
        </a:lt1>
        <a:dk2>
          <a:srgbClr val="FFFFFF"/>
        </a:dk2>
        <a:lt2>
          <a:srgbClr val="000000"/>
        </a:lt2>
        <a:accent1>
          <a:srgbClr val="2C30C4"/>
        </a:accent1>
        <a:accent2>
          <a:srgbClr val="FF9933"/>
        </a:accent2>
        <a:accent3>
          <a:srgbClr val="FBFBFB"/>
        </a:accent3>
        <a:accent4>
          <a:srgbClr val="000000"/>
        </a:accent4>
        <a:accent5>
          <a:srgbClr val="ACADDE"/>
        </a:accent5>
        <a:accent6>
          <a:srgbClr val="E78A2D"/>
        </a:accent6>
        <a:hlink>
          <a:srgbClr val="B2B2B2"/>
        </a:hlink>
        <a:folHlink>
          <a:srgbClr val="A8B547"/>
        </a:folHlink>
      </a:clrScheme>
      <a:clrMap bg1="lt1" tx1="dk1" bg2="lt2" tx2="dk2" accent1="accent1" accent2="accent2" accent3="accent3" accent4="accent4" accent5="accent5" accent6="accent6" hlink="hlink" folHlink="folHlink"/>
    </a:extraClrScheme>
    <a:extraClrScheme>
      <a:clrScheme name="Rocketship 11">
        <a:dk1>
          <a:srgbClr val="000000"/>
        </a:dk1>
        <a:lt1>
          <a:srgbClr val="F8F8F8"/>
        </a:lt1>
        <a:dk2>
          <a:srgbClr val="FFFFFF"/>
        </a:dk2>
        <a:lt2>
          <a:srgbClr val="000000"/>
        </a:lt2>
        <a:accent1>
          <a:srgbClr val="2C30C4"/>
        </a:accent1>
        <a:accent2>
          <a:srgbClr val="FF9933"/>
        </a:accent2>
        <a:accent3>
          <a:srgbClr val="FBFBFB"/>
        </a:accent3>
        <a:accent4>
          <a:srgbClr val="000000"/>
        </a:accent4>
        <a:accent5>
          <a:srgbClr val="ACADDE"/>
        </a:accent5>
        <a:accent6>
          <a:srgbClr val="E78A2D"/>
        </a:accent6>
        <a:hlink>
          <a:srgbClr val="D82900"/>
        </a:hlink>
        <a:folHlink>
          <a:srgbClr val="A8B547"/>
        </a:folHlink>
      </a:clrScheme>
      <a:clrMap bg1="lt1" tx1="dk1" bg2="lt2" tx2="dk2" accent1="accent1" accent2="accent2" accent3="accent3" accent4="accent4" accent5="accent5" accent6="accent6" hlink="hlink" folHlink="folHlink"/>
    </a:extraClrScheme>
    <a:extraClrScheme>
      <a:clrScheme name="Rocketship 12">
        <a:dk1>
          <a:srgbClr val="000000"/>
        </a:dk1>
        <a:lt1>
          <a:srgbClr val="F8F8F8"/>
        </a:lt1>
        <a:dk2>
          <a:srgbClr val="FFFFFF"/>
        </a:dk2>
        <a:lt2>
          <a:srgbClr val="000000"/>
        </a:lt2>
        <a:accent1>
          <a:srgbClr val="1831B0"/>
        </a:accent1>
        <a:accent2>
          <a:srgbClr val="FF9933"/>
        </a:accent2>
        <a:accent3>
          <a:srgbClr val="FBFBFB"/>
        </a:accent3>
        <a:accent4>
          <a:srgbClr val="000000"/>
        </a:accent4>
        <a:accent5>
          <a:srgbClr val="ABADD4"/>
        </a:accent5>
        <a:accent6>
          <a:srgbClr val="E78A2D"/>
        </a:accent6>
        <a:hlink>
          <a:srgbClr val="D82900"/>
        </a:hlink>
        <a:folHlink>
          <a:srgbClr val="A8B547"/>
        </a:folHlink>
      </a:clrScheme>
      <a:clrMap bg1="lt1" tx1="dk1" bg2="lt2" tx2="dk2" accent1="accent1" accent2="accent2" accent3="accent3" accent4="accent4" accent5="accent5" accent6="accent6" hlink="hlink" folHlink="folHlink"/>
    </a:extraClrScheme>
    <a:extraClrScheme>
      <a:clrScheme name="Rocketship 13">
        <a:dk1>
          <a:srgbClr val="000000"/>
        </a:dk1>
        <a:lt1>
          <a:srgbClr val="FFFFFF"/>
        </a:lt1>
        <a:dk2>
          <a:srgbClr val="FFFFFF"/>
        </a:dk2>
        <a:lt2>
          <a:srgbClr val="000000"/>
        </a:lt2>
        <a:accent1>
          <a:srgbClr val="1831B0"/>
        </a:accent1>
        <a:accent2>
          <a:srgbClr val="FF9933"/>
        </a:accent2>
        <a:accent3>
          <a:srgbClr val="FFFFFF"/>
        </a:accent3>
        <a:accent4>
          <a:srgbClr val="000000"/>
        </a:accent4>
        <a:accent5>
          <a:srgbClr val="ABADD4"/>
        </a:accent5>
        <a:accent6>
          <a:srgbClr val="E78A2D"/>
        </a:accent6>
        <a:hlink>
          <a:srgbClr val="D82900"/>
        </a:hlink>
        <a:folHlink>
          <a:srgbClr val="A8B547"/>
        </a:folHlink>
      </a:clrScheme>
      <a:clrMap bg1="lt1" tx1="dk1" bg2="lt2" tx2="dk2" accent1="accent1" accent2="accent2" accent3="accent3" accent4="accent4" accent5="accent5" accent6="accent6" hlink="hlink" folHlink="folHlink"/>
    </a:extraClrScheme>
    <a:extraClrScheme>
      <a:clrScheme name="Rocketship 14">
        <a:dk1>
          <a:srgbClr val="000000"/>
        </a:dk1>
        <a:lt1>
          <a:srgbClr val="FFFFFF"/>
        </a:lt1>
        <a:dk2>
          <a:srgbClr val="FFFFFF"/>
        </a:dk2>
        <a:lt2>
          <a:srgbClr val="BDBEC0"/>
        </a:lt2>
        <a:accent1>
          <a:srgbClr val="0577B6"/>
        </a:accent1>
        <a:accent2>
          <a:srgbClr val="FEA820"/>
        </a:accent2>
        <a:accent3>
          <a:srgbClr val="FFFFFF"/>
        </a:accent3>
        <a:accent4>
          <a:srgbClr val="000000"/>
        </a:accent4>
        <a:accent5>
          <a:srgbClr val="AABDD7"/>
        </a:accent5>
        <a:accent6>
          <a:srgbClr val="E6981C"/>
        </a:accent6>
        <a:hlink>
          <a:srgbClr val="D82900"/>
        </a:hlink>
        <a:folHlink>
          <a:srgbClr val="A8B547"/>
        </a:folHlink>
      </a:clrScheme>
      <a:clrMap bg1="lt1" tx1="dk1" bg2="lt2" tx2="dk2" accent1="accent1" accent2="accent2" accent3="accent3" accent4="accent4" accent5="accent5" accent6="accent6" hlink="hlink" folHlink="folHlink"/>
    </a:extraClrScheme>
    <a:extraClrScheme>
      <a:clrScheme name="Rocketship 15">
        <a:dk1>
          <a:srgbClr val="125285"/>
        </a:dk1>
        <a:lt1>
          <a:srgbClr val="FFFFFF"/>
        </a:lt1>
        <a:dk2>
          <a:srgbClr val="FFFFFF"/>
        </a:dk2>
        <a:lt2>
          <a:srgbClr val="BDBEC0"/>
        </a:lt2>
        <a:accent1>
          <a:srgbClr val="0577B6"/>
        </a:accent1>
        <a:accent2>
          <a:srgbClr val="FEA820"/>
        </a:accent2>
        <a:accent3>
          <a:srgbClr val="FFFFFF"/>
        </a:accent3>
        <a:accent4>
          <a:srgbClr val="0E4571"/>
        </a:accent4>
        <a:accent5>
          <a:srgbClr val="AABDD7"/>
        </a:accent5>
        <a:accent6>
          <a:srgbClr val="E6981C"/>
        </a:accent6>
        <a:hlink>
          <a:srgbClr val="D82900"/>
        </a:hlink>
        <a:folHlink>
          <a:srgbClr val="A8B547"/>
        </a:folHlink>
      </a:clrScheme>
      <a:clrMap bg1="lt1" tx1="dk1" bg2="lt2" tx2="dk2" accent1="accent1" accent2="accent2" accent3="accent3" accent4="accent4" accent5="accent5" accent6="accent6" hlink="hlink" folHlink="folHlink"/>
    </a:extraClrScheme>
    <a:extraClrScheme>
      <a:clrScheme name="Rocketship 16">
        <a:dk1>
          <a:srgbClr val="125285"/>
        </a:dk1>
        <a:lt1>
          <a:srgbClr val="FFFFFF"/>
        </a:lt1>
        <a:dk2>
          <a:srgbClr val="FFFFFF"/>
        </a:dk2>
        <a:lt2>
          <a:srgbClr val="BDBEC0"/>
        </a:lt2>
        <a:accent1>
          <a:srgbClr val="9AC964"/>
        </a:accent1>
        <a:accent2>
          <a:srgbClr val="FEA820"/>
        </a:accent2>
        <a:accent3>
          <a:srgbClr val="FFFFFF"/>
        </a:accent3>
        <a:accent4>
          <a:srgbClr val="0E4571"/>
        </a:accent4>
        <a:accent5>
          <a:srgbClr val="CAE1B8"/>
        </a:accent5>
        <a:accent6>
          <a:srgbClr val="E6981C"/>
        </a:accent6>
        <a:hlink>
          <a:srgbClr val="D82900"/>
        </a:hlink>
        <a:folHlink>
          <a:srgbClr val="A8B54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Subtitle - Photo">
  <a:themeElements>
    <a:clrScheme name="">
      <a:dk1>
        <a:srgbClr val="414141"/>
      </a:dk1>
      <a:lt1>
        <a:srgbClr val="FFFFFF"/>
      </a:lt1>
      <a:dk2>
        <a:srgbClr val="000000"/>
      </a:dk2>
      <a:lt2>
        <a:srgbClr val="00000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Title &amp; Subtitle - Photo">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spDef>
    <a:ln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lnDef>
  </a:objectDefaults>
  <a:extraClrSchemeLst>
    <a:extraClrScheme>
      <a:clrScheme name="Title &amp; Subtitle -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lank - Dark">
  <a:themeElements>
    <a:clrScheme name="">
      <a:dk1>
        <a:srgbClr val="414141"/>
      </a:dk1>
      <a:lt1>
        <a:srgbClr val="FFFFFF"/>
      </a:lt1>
      <a:dk2>
        <a:srgbClr val="000000"/>
      </a:dk2>
      <a:lt2>
        <a:srgbClr val="00000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Blank - Dark">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spDef>
    <a:ln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lnDef>
  </a:objectDefaults>
  <a:extraClrSchemeLst>
    <a:extraClrScheme>
      <a:clrScheme name="Blank - Dar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lank">
  <a:themeElements>
    <a:clrScheme name="">
      <a:dk1>
        <a:srgbClr val="414141"/>
      </a:dk1>
      <a:lt1>
        <a:srgbClr val="FFFFFF"/>
      </a:lt1>
      <a:dk2>
        <a:srgbClr val="000000"/>
      </a:dk2>
      <a:lt2>
        <a:srgbClr val="00000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Blank">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spDef>
    <a:ln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Photo - Horizontal">
  <a:themeElements>
    <a:clrScheme name="">
      <a:dk1>
        <a:srgbClr val="414141"/>
      </a:dk1>
      <a:lt1>
        <a:srgbClr val="FFFFFF"/>
      </a:lt1>
      <a:dk2>
        <a:srgbClr val="000000"/>
      </a:dk2>
      <a:lt2>
        <a:srgbClr val="80808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Photo - Horizontal">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spDef>
    <a:lnDef>
      <a:spPr bwMode="auto">
        <a:xfrm>
          <a:off x="0" y="0"/>
          <a:ext cx="1" cy="1"/>
        </a:xfrm>
        <a:custGeom>
          <a:avLst/>
          <a:gdLst/>
          <a:ahLst/>
          <a:cxnLst/>
          <a:rect l="0" t="0" r="0" b="0"/>
          <a:pathLst/>
        </a:custGeom>
        <a:solidFill>
          <a:srgbClr val="6C7472"/>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414141"/>
            </a:solidFill>
            <a:effectLst/>
            <a:latin typeface="Gill Sans Light" pitchFamily="32" charset="0"/>
            <a:ea typeface="ヒラギノ角ゴ ProN W3" pitchFamily="32" charset="-128"/>
            <a:cs typeface="ヒラギノ角ゴ ProN W3" pitchFamily="32" charset="-128"/>
            <a:sym typeface="Gill Sans Light" pitchFamily="32"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A&amp;M Pitchbook Template (Aug 06)">
  <a:themeElements>
    <a:clrScheme name="A&amp;M Pitchbook Template (Aug 06) 1">
      <a:dk1>
        <a:srgbClr val="000000"/>
      </a:dk1>
      <a:lt1>
        <a:srgbClr val="FFFFFF"/>
      </a:lt1>
      <a:dk2>
        <a:srgbClr val="C0A874"/>
      </a:dk2>
      <a:lt2>
        <a:srgbClr val="002569"/>
      </a:lt2>
      <a:accent1>
        <a:srgbClr val="D9CBAC"/>
      </a:accent1>
      <a:accent2>
        <a:srgbClr val="ECE5D5"/>
      </a:accent2>
      <a:accent3>
        <a:srgbClr val="FFFFFF"/>
      </a:accent3>
      <a:accent4>
        <a:srgbClr val="000000"/>
      </a:accent4>
      <a:accent5>
        <a:srgbClr val="E9E2D2"/>
      </a:accent5>
      <a:accent6>
        <a:srgbClr val="D6CFC1"/>
      </a:accent6>
      <a:hlink>
        <a:srgbClr val="BF3019"/>
      </a:hlink>
      <a:folHlink>
        <a:srgbClr val="C37B11"/>
      </a:folHlink>
    </a:clrScheme>
    <a:fontScheme name="A&amp;M Pitchbook Template (Aug 06)">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6350" cap="flat" cmpd="sng" algn="ctr">
          <a:solidFill>
            <a:schemeClr val="bg2"/>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6350" cap="flat" cmpd="sng" algn="ctr">
          <a:solidFill>
            <a:schemeClr val="bg2"/>
          </a:solidFill>
          <a:prstDash val="solid"/>
          <a:round/>
          <a:headEnd type="none" w="med" len="med"/>
          <a:tailEnd type="none" w="med" len="med"/>
        </a:ln>
        <a:effectLst/>
      </a:spPr>
      <a:bodyPr vert="horz" wrap="square" lIns="72000" tIns="72000" rIns="72000" bIns="720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000" b="1" i="0" u="none" strike="noStrike" cap="none" normalizeH="0" baseline="0" smtClean="0">
            <a:ln>
              <a:noFill/>
            </a:ln>
            <a:solidFill>
              <a:schemeClr val="tx1"/>
            </a:solidFill>
            <a:effectLst/>
            <a:latin typeface="Arial" charset="0"/>
          </a:defRPr>
        </a:defPPr>
      </a:lstStyle>
    </a:lnDef>
  </a:objectDefaults>
  <a:extraClrSchemeLst>
    <a:extraClrScheme>
      <a:clrScheme name="A&amp;M Pitchbook Template (Aug 06) 1">
        <a:dk1>
          <a:srgbClr val="000000"/>
        </a:dk1>
        <a:lt1>
          <a:srgbClr val="FFFFFF"/>
        </a:lt1>
        <a:dk2>
          <a:srgbClr val="C0A874"/>
        </a:dk2>
        <a:lt2>
          <a:srgbClr val="002569"/>
        </a:lt2>
        <a:accent1>
          <a:srgbClr val="D9CBAC"/>
        </a:accent1>
        <a:accent2>
          <a:srgbClr val="ECE5D5"/>
        </a:accent2>
        <a:accent3>
          <a:srgbClr val="FFFFFF"/>
        </a:accent3>
        <a:accent4>
          <a:srgbClr val="000000"/>
        </a:accent4>
        <a:accent5>
          <a:srgbClr val="E9E2D2"/>
        </a:accent5>
        <a:accent6>
          <a:srgbClr val="D6CFC1"/>
        </a:accent6>
        <a:hlink>
          <a:srgbClr val="BF3019"/>
        </a:hlink>
        <a:folHlink>
          <a:srgbClr val="C37B11"/>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A&amp;M Pitchbook Template (Aug 06)</Template>
  <TotalTime>18503</TotalTime>
  <Words>2515</Words>
  <Application>Microsoft Office PowerPoint</Application>
  <PresentationFormat>Letter Paper (8.5x11 in)</PresentationFormat>
  <Paragraphs>409</Paragraphs>
  <Slides>52</Slides>
  <Notes>24</Notes>
  <HiddenSlides>0</HiddenSlides>
  <MMClips>0</MMClips>
  <ScaleCrop>false</ScaleCrop>
  <HeadingPairs>
    <vt:vector size="6" baseType="variant">
      <vt:variant>
        <vt:lpstr>Theme</vt:lpstr>
      </vt:variant>
      <vt:variant>
        <vt:i4>11</vt:i4>
      </vt:variant>
      <vt:variant>
        <vt:lpstr>Embedded OLE Servers</vt:lpstr>
      </vt:variant>
      <vt:variant>
        <vt:i4>2</vt:i4>
      </vt:variant>
      <vt:variant>
        <vt:lpstr>Slide Titles</vt:lpstr>
      </vt:variant>
      <vt:variant>
        <vt:i4>52</vt:i4>
      </vt:variant>
    </vt:vector>
  </HeadingPairs>
  <TitlesOfParts>
    <vt:vector size="65" baseType="lpstr">
      <vt:lpstr>A&amp;M Pitchbook Template (Aug 06) Divider</vt:lpstr>
      <vt:lpstr>Office Theme</vt:lpstr>
      <vt:lpstr>Rocketship</vt:lpstr>
      <vt:lpstr>Title &amp; Subtitle - Photo</vt:lpstr>
      <vt:lpstr>Blank - Dark</vt:lpstr>
      <vt:lpstr>Blank</vt:lpstr>
      <vt:lpstr>Photo - Horizontal</vt:lpstr>
      <vt:lpstr>2_Office Theme</vt:lpstr>
      <vt:lpstr>A&amp;M Pitchbook Template (Aug 06)</vt:lpstr>
      <vt:lpstr>1_Office Theme</vt:lpstr>
      <vt:lpstr>Concourse</vt:lpstr>
      <vt:lpstr>Bitmap Image</vt:lpstr>
      <vt:lpstr>Worksheet</vt:lpstr>
      <vt:lpstr>Slide 0</vt:lpstr>
      <vt:lpstr>Slide 1</vt:lpstr>
      <vt:lpstr>Slide 2</vt:lpstr>
      <vt:lpstr>VOISE Academy  High School Virtual Opportunities Inside a School Environment  Chicago, Illinois</vt:lpstr>
      <vt:lpstr>Structure and Demographics</vt:lpstr>
      <vt:lpstr>How Are We Doing?</vt:lpstr>
      <vt:lpstr>Next Steps</vt:lpstr>
      <vt:lpstr>A Look Inside a Hybrid School</vt:lpstr>
      <vt:lpstr>Students Surrounded by Support for Success</vt:lpstr>
      <vt:lpstr>The LMS Makes Teaching Transparent</vt:lpstr>
      <vt:lpstr>Ms. Jones’ Third Grade Class, by the Numbers </vt:lpstr>
      <vt:lpstr>Students Complete Lessons and Assessments Online  And Through Work with Classroom Teacher </vt:lpstr>
      <vt:lpstr>Slide 12</vt:lpstr>
      <vt:lpstr>Slide 13</vt:lpstr>
      <vt:lpstr>Final Intervention Groups and Goals</vt:lpstr>
      <vt:lpstr>Ms. Jones’ Class, Six Weeks Later…</vt:lpstr>
      <vt:lpstr>Progress Can Be Seen School-Wide</vt:lpstr>
      <vt:lpstr>Slide 17</vt:lpstr>
      <vt:lpstr>The hybrid classroom</vt:lpstr>
      <vt:lpstr>Slide 19</vt:lpstr>
      <vt:lpstr>Slide 20</vt:lpstr>
      <vt:lpstr>Slide 21</vt:lpstr>
      <vt:lpstr>Slide 22</vt:lpstr>
      <vt:lpstr>Slide 23</vt:lpstr>
      <vt:lpstr>Slide 24</vt:lpstr>
      <vt:lpstr>Slide 25</vt:lpstr>
      <vt:lpstr>Slide 26</vt:lpstr>
      <vt:lpstr>Slide 27</vt:lpstr>
      <vt:lpstr>Slide 28</vt:lpstr>
      <vt:lpstr>Overview</vt:lpstr>
      <vt:lpstr>The Big Picture</vt:lpstr>
      <vt:lpstr>Fast Facts About Rocketship</vt:lpstr>
      <vt:lpstr>High Expectations, Outstanding Results </vt:lpstr>
      <vt:lpstr>Keys to Rocketship’s Success</vt:lpstr>
      <vt:lpstr>Culture: Deep Parent Involvement</vt:lpstr>
      <vt:lpstr>People: Leadership Development</vt:lpstr>
      <vt:lpstr>Process: Innovative Hybrid School Model</vt:lpstr>
      <vt:lpstr>Elevating Teaching into a White Collar Profession</vt:lpstr>
      <vt:lpstr>Hybrid School Model Benefits</vt:lpstr>
      <vt:lpstr>Teacher Dashboard:  Key to Hybrid School Model</vt:lpstr>
      <vt:lpstr>Teacher Dashboard:  Key to Hybrid School Model</vt:lpstr>
      <vt:lpstr>Rocketship’s Operational Excellence:  Focus on Quality @ Scale</vt:lpstr>
      <vt:lpstr>In Summary: Keys to Rocketship’s Success</vt:lpstr>
      <vt:lpstr>Concept Overview November 15, 2010</vt:lpstr>
      <vt:lpstr>Slide 44</vt:lpstr>
      <vt:lpstr>What if school looked like a ski mountain?</vt:lpstr>
      <vt:lpstr>Slide 46</vt:lpstr>
      <vt:lpstr>Slide 47</vt:lpstr>
      <vt:lpstr>Slide 48</vt:lpstr>
      <vt:lpstr>Slide 49</vt:lpstr>
      <vt:lpstr>Slide 50</vt:lpstr>
      <vt:lpstr>Slide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Andy</dc:creator>
  <cp:lastModifiedBy>Matt Wicks</cp:lastModifiedBy>
  <cp:revision>1768</cp:revision>
  <dcterms:created xsi:type="dcterms:W3CDTF">2010-11-15T01:51:18Z</dcterms:created>
  <dcterms:modified xsi:type="dcterms:W3CDTF">2010-11-15T05:32:40Z</dcterms:modified>
</cp:coreProperties>
</file>